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50" r:id="rId2"/>
    <p:sldMasterId id="2147483651" r:id="rId3"/>
    <p:sldMasterId id="2147483652" r:id="rId4"/>
    <p:sldMasterId id="2147483653" r:id="rId5"/>
    <p:sldMasterId id="2147483654" r:id="rId6"/>
    <p:sldMasterId id="2147483655" r:id="rId7"/>
    <p:sldMasterId id="2147483656" r:id="rId8"/>
    <p:sldMasterId id="2147483657" r:id="rId9"/>
    <p:sldMasterId id="2147483658" r:id="rId10"/>
    <p:sldMasterId id="2147483659" r:id="rId11"/>
    <p:sldMasterId id="2147483660" r:id="rId12"/>
    <p:sldMasterId id="2147483661" r:id="rId13"/>
    <p:sldMasterId id="2147483662" r:id="rId14"/>
  </p:sldMasterIdLst>
  <p:notesMasterIdLst>
    <p:notesMasterId r:id="rId49"/>
  </p:notesMasterIdLst>
  <p:sldIdLst>
    <p:sldId id="256" r:id="rId15"/>
    <p:sldId id="263" r:id="rId16"/>
    <p:sldId id="285" r:id="rId17"/>
    <p:sldId id="286" r:id="rId18"/>
    <p:sldId id="287" r:id="rId19"/>
    <p:sldId id="288" r:id="rId20"/>
    <p:sldId id="289" r:id="rId21"/>
    <p:sldId id="290" r:id="rId22"/>
    <p:sldId id="291" r:id="rId23"/>
    <p:sldId id="292" r:id="rId24"/>
    <p:sldId id="293" r:id="rId25"/>
    <p:sldId id="325" r:id="rId26"/>
    <p:sldId id="295" r:id="rId27"/>
    <p:sldId id="296" r:id="rId28"/>
    <p:sldId id="343" r:id="rId29"/>
    <p:sldId id="344" r:id="rId30"/>
    <p:sldId id="327" r:id="rId31"/>
    <p:sldId id="328" r:id="rId32"/>
    <p:sldId id="274" r:id="rId33"/>
    <p:sldId id="277" r:id="rId34"/>
    <p:sldId id="278" r:id="rId35"/>
    <p:sldId id="345" r:id="rId36"/>
    <p:sldId id="329" r:id="rId37"/>
    <p:sldId id="330" r:id="rId38"/>
    <p:sldId id="331" r:id="rId39"/>
    <p:sldId id="346" r:id="rId40"/>
    <p:sldId id="333" r:id="rId41"/>
    <p:sldId id="276" r:id="rId42"/>
    <p:sldId id="332" r:id="rId43"/>
    <p:sldId id="334" r:id="rId44"/>
    <p:sldId id="280" r:id="rId45"/>
    <p:sldId id="283" r:id="rId46"/>
    <p:sldId id="354" r:id="rId47"/>
    <p:sldId id="284" r:id="rId48"/>
  </p:sldIdLst>
  <p:sldSz cx="13004800" cy="9753600"/>
  <p:notesSz cx="6858000" cy="9144000"/>
  <p:defaultTextStyle>
    <a:defPPr>
      <a:defRPr lang="en-US"/>
    </a:defPPr>
    <a:lvl1pPr algn="ctr" rtl="0" fontAlgn="base">
      <a:spcBef>
        <a:spcPct val="0"/>
      </a:spcBef>
      <a:spcAft>
        <a:spcPct val="0"/>
      </a:spcAft>
      <a:defRPr sz="4200" kern="1200">
        <a:solidFill>
          <a:srgbClr val="414141"/>
        </a:solidFill>
        <a:latin typeface="Gill Sans Light" charset="0"/>
        <a:ea typeface="+mn-ea"/>
        <a:cs typeface="ヒラギノ角ゴ ProN W3" charset="0"/>
        <a:sym typeface="Gill Sans Light" charset="0"/>
      </a:defRPr>
    </a:lvl1pPr>
    <a:lvl2pPr marL="457200" algn="ctr" rtl="0" fontAlgn="base">
      <a:spcBef>
        <a:spcPct val="0"/>
      </a:spcBef>
      <a:spcAft>
        <a:spcPct val="0"/>
      </a:spcAft>
      <a:defRPr sz="4200" kern="1200">
        <a:solidFill>
          <a:srgbClr val="414141"/>
        </a:solidFill>
        <a:latin typeface="Gill Sans Light" charset="0"/>
        <a:ea typeface="+mn-ea"/>
        <a:cs typeface="ヒラギノ角ゴ ProN W3" charset="0"/>
        <a:sym typeface="Gill Sans Light" charset="0"/>
      </a:defRPr>
    </a:lvl2pPr>
    <a:lvl3pPr marL="914400" algn="ctr" rtl="0" fontAlgn="base">
      <a:spcBef>
        <a:spcPct val="0"/>
      </a:spcBef>
      <a:spcAft>
        <a:spcPct val="0"/>
      </a:spcAft>
      <a:defRPr sz="4200" kern="1200">
        <a:solidFill>
          <a:srgbClr val="414141"/>
        </a:solidFill>
        <a:latin typeface="Gill Sans Light" charset="0"/>
        <a:ea typeface="+mn-ea"/>
        <a:cs typeface="ヒラギノ角ゴ ProN W3" charset="0"/>
        <a:sym typeface="Gill Sans Light" charset="0"/>
      </a:defRPr>
    </a:lvl3pPr>
    <a:lvl4pPr marL="1371600" algn="ctr" rtl="0" fontAlgn="base">
      <a:spcBef>
        <a:spcPct val="0"/>
      </a:spcBef>
      <a:spcAft>
        <a:spcPct val="0"/>
      </a:spcAft>
      <a:defRPr sz="4200" kern="1200">
        <a:solidFill>
          <a:srgbClr val="414141"/>
        </a:solidFill>
        <a:latin typeface="Gill Sans Light" charset="0"/>
        <a:ea typeface="+mn-ea"/>
        <a:cs typeface="ヒラギノ角ゴ ProN W3" charset="0"/>
        <a:sym typeface="Gill Sans Light" charset="0"/>
      </a:defRPr>
    </a:lvl4pPr>
    <a:lvl5pPr marL="1828800" algn="ctr" rtl="0" fontAlgn="base">
      <a:spcBef>
        <a:spcPct val="0"/>
      </a:spcBef>
      <a:spcAft>
        <a:spcPct val="0"/>
      </a:spcAft>
      <a:defRPr sz="4200" kern="1200">
        <a:solidFill>
          <a:srgbClr val="414141"/>
        </a:solidFill>
        <a:latin typeface="Gill Sans Light" charset="0"/>
        <a:ea typeface="+mn-ea"/>
        <a:cs typeface="ヒラギノ角ゴ ProN W3" charset="0"/>
        <a:sym typeface="Gill Sans Light" charset="0"/>
      </a:defRPr>
    </a:lvl5pPr>
    <a:lvl6pPr marL="2286000" algn="l" defTabSz="914400" rtl="0" eaLnBrk="1" latinLnBrk="0" hangingPunct="1">
      <a:defRPr sz="4200" kern="1200">
        <a:solidFill>
          <a:srgbClr val="414141"/>
        </a:solidFill>
        <a:latin typeface="Gill Sans Light" charset="0"/>
        <a:ea typeface="+mn-ea"/>
        <a:cs typeface="ヒラギノ角ゴ ProN W3" charset="0"/>
        <a:sym typeface="Gill Sans Light" charset="0"/>
      </a:defRPr>
    </a:lvl6pPr>
    <a:lvl7pPr marL="2743200" algn="l" defTabSz="914400" rtl="0" eaLnBrk="1" latinLnBrk="0" hangingPunct="1">
      <a:defRPr sz="4200" kern="1200">
        <a:solidFill>
          <a:srgbClr val="414141"/>
        </a:solidFill>
        <a:latin typeface="Gill Sans Light" charset="0"/>
        <a:ea typeface="+mn-ea"/>
        <a:cs typeface="ヒラギノ角ゴ ProN W3" charset="0"/>
        <a:sym typeface="Gill Sans Light" charset="0"/>
      </a:defRPr>
    </a:lvl7pPr>
    <a:lvl8pPr marL="3200400" algn="l" defTabSz="914400" rtl="0" eaLnBrk="1" latinLnBrk="0" hangingPunct="1">
      <a:defRPr sz="4200" kern="1200">
        <a:solidFill>
          <a:srgbClr val="414141"/>
        </a:solidFill>
        <a:latin typeface="Gill Sans Light" charset="0"/>
        <a:ea typeface="+mn-ea"/>
        <a:cs typeface="ヒラギノ角ゴ ProN W3" charset="0"/>
        <a:sym typeface="Gill Sans Light" charset="0"/>
      </a:defRPr>
    </a:lvl8pPr>
    <a:lvl9pPr marL="3657600" algn="l" defTabSz="914400" rtl="0" eaLnBrk="1" latinLnBrk="0" hangingPunct="1">
      <a:defRPr sz="4200" kern="1200">
        <a:solidFill>
          <a:srgbClr val="414141"/>
        </a:solidFill>
        <a:latin typeface="Gill Sans Light" charset="0"/>
        <a:ea typeface="+mn-ea"/>
        <a:cs typeface="ヒラギノ角ゴ ProN W3" charset="0"/>
        <a:sym typeface="Gill Sans Light"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70"/>
    <p:restoredTop sz="70016"/>
  </p:normalViewPr>
  <p:slideViewPr>
    <p:cSldViewPr>
      <p:cViewPr>
        <p:scale>
          <a:sx n="103" d="100"/>
          <a:sy n="103" d="100"/>
        </p:scale>
        <p:origin x="4752" y="400"/>
      </p:cViewPr>
      <p:guideLst>
        <p:guide orient="horz" pos="3072"/>
        <p:guide pos="4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8" Type="http://schemas.openxmlformats.org/officeDocument/2006/relationships/slideMaster" Target="slideMasters/slideMaster8.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20" Type="http://schemas.openxmlformats.org/officeDocument/2006/relationships/slide" Target="slides/slide6.xml"/><Relationship Id="rId41"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60A548-725E-2745-96F0-082F497B371E}" type="datetimeFigureOut">
              <a:rPr lang="en-US" smtClean="0"/>
              <a:t>4/20/22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DC8831-15C8-F24D-8E8F-54BC06238276}" type="slidenum">
              <a:rPr lang="en-US" smtClean="0"/>
              <a:t>‹#›</a:t>
            </a:fld>
            <a:endParaRPr lang="en-US"/>
          </a:p>
        </p:txBody>
      </p:sp>
    </p:spTree>
    <p:extLst>
      <p:ext uri="{BB962C8B-B14F-4D97-AF65-F5344CB8AC3E}">
        <p14:creationId xmlns:p14="http://schemas.microsoft.com/office/powerpoint/2010/main" val="1063647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DC8831-15C8-F24D-8E8F-54BC06238276}" type="slidenum">
              <a:rPr lang="en-US" smtClean="0"/>
              <a:t>1</a:t>
            </a:fld>
            <a:endParaRPr lang="en-US"/>
          </a:p>
        </p:txBody>
      </p:sp>
    </p:spTree>
    <p:extLst>
      <p:ext uri="{BB962C8B-B14F-4D97-AF65-F5344CB8AC3E}">
        <p14:creationId xmlns:p14="http://schemas.microsoft.com/office/powerpoint/2010/main" val="364325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1418817C-55D7-0A4C-8358-FBE3F41C4D14}"/>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defTabSz="914400"/>
            <a:fld id="{7DDAAB59-8F7C-F341-B619-12746E56BC87}" type="slidenum">
              <a:rPr lang="en-US" altLang="zh-CN" sz="1200">
                <a:solidFill>
                  <a:schemeClr val="tx1"/>
                </a:solidFill>
                <a:latin typeface="Times New Roman" panose="02020603050405020304" pitchFamily="18" charset="0"/>
              </a:rPr>
              <a:pPr defTabSz="914400"/>
              <a:t>16</a:t>
            </a:fld>
            <a:endParaRPr lang="en-US" altLang="zh-CN" sz="1200">
              <a:solidFill>
                <a:schemeClr val="tx1"/>
              </a:solidFill>
              <a:latin typeface="Times New Roman" panose="02020603050405020304" pitchFamily="18" charset="0"/>
            </a:endParaRPr>
          </a:p>
        </p:txBody>
      </p:sp>
      <p:sp>
        <p:nvSpPr>
          <p:cNvPr id="80899" name="Rectangle 2">
            <a:extLst>
              <a:ext uri="{FF2B5EF4-FFF2-40B4-BE49-F238E27FC236}">
                <a16:creationId xmlns:a16="http://schemas.microsoft.com/office/drawing/2014/main" id="{E4ABB6AC-C34C-AE49-A7E2-66766A7FE873}"/>
              </a:ext>
            </a:extLst>
          </p:cNvPr>
          <p:cNvSpPr>
            <a:spLocks noGrp="1" noRot="1" noChangeAspect="1" noChangeArrowheads="1" noTextEdit="1"/>
          </p:cNvSpPr>
          <p:nvPr>
            <p:ph type="sldImg"/>
          </p:nvPr>
        </p:nvSpPr>
        <p:spPr/>
      </p:sp>
      <p:sp>
        <p:nvSpPr>
          <p:cNvPr id="80900" name="Rectangle 3">
            <a:extLst>
              <a:ext uri="{FF2B5EF4-FFF2-40B4-BE49-F238E27FC236}">
                <a16:creationId xmlns:a16="http://schemas.microsoft.com/office/drawing/2014/main" id="{46224DDF-CAF5-134B-BD0C-6FA0FA407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DC8831-15C8-F24D-8E8F-54BC06238276}" type="slidenum">
              <a:rPr lang="en-US" smtClean="0"/>
              <a:t>17</a:t>
            </a:fld>
            <a:endParaRPr lang="en-US"/>
          </a:p>
        </p:txBody>
      </p:sp>
    </p:spTree>
    <p:extLst>
      <p:ext uri="{BB962C8B-B14F-4D97-AF65-F5344CB8AC3E}">
        <p14:creationId xmlns:p14="http://schemas.microsoft.com/office/powerpoint/2010/main" val="1119283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4F4F1E00-9AF7-6C4E-BA4D-1929B5EFD644}"/>
              </a:ext>
            </a:extLst>
          </p:cNvPr>
          <p:cNvSpPr>
            <a:spLocks noGrp="1" noRot="1" noChangeAspect="1" noTextEdit="1"/>
          </p:cNvSpPr>
          <p:nvPr>
            <p:ph type="sldImg"/>
          </p:nvPr>
        </p:nvSpPr>
        <p:spPr/>
      </p:sp>
      <p:sp>
        <p:nvSpPr>
          <p:cNvPr id="81923" name="Notes Placeholder 2">
            <a:extLst>
              <a:ext uri="{FF2B5EF4-FFF2-40B4-BE49-F238E27FC236}">
                <a16:creationId xmlns:a16="http://schemas.microsoft.com/office/drawing/2014/main" id="{755A35C4-6FF0-3E43-8B06-B9FA31C6E57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DC8831-15C8-F24D-8E8F-54BC06238276}" type="slidenum">
              <a:rPr lang="en-US" smtClean="0"/>
              <a:t>20</a:t>
            </a:fld>
            <a:endParaRPr lang="en-US"/>
          </a:p>
        </p:txBody>
      </p:sp>
    </p:spTree>
    <p:extLst>
      <p:ext uri="{BB962C8B-B14F-4D97-AF65-F5344CB8AC3E}">
        <p14:creationId xmlns:p14="http://schemas.microsoft.com/office/powerpoint/2010/main" val="3137014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A1BDC01E-0A7F-DD44-96A9-BA50DF3C6DA7}"/>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defTabSz="914400"/>
            <a:fld id="{08A97174-3B00-4A4D-99C8-434618B4BB41}" type="slidenum">
              <a:rPr lang="en-US" altLang="zh-CN" sz="1200">
                <a:solidFill>
                  <a:schemeClr val="tx1"/>
                </a:solidFill>
                <a:latin typeface="Times New Roman" panose="02020603050405020304" pitchFamily="18" charset="0"/>
              </a:rPr>
              <a:pPr defTabSz="914400"/>
              <a:t>22</a:t>
            </a:fld>
            <a:endParaRPr lang="en-US" altLang="zh-CN" sz="1200">
              <a:solidFill>
                <a:schemeClr val="tx1"/>
              </a:solidFill>
              <a:latin typeface="Times New Roman" panose="02020603050405020304" pitchFamily="18" charset="0"/>
            </a:endParaRPr>
          </a:p>
        </p:txBody>
      </p:sp>
      <p:sp>
        <p:nvSpPr>
          <p:cNvPr id="82947" name="Rectangle 2">
            <a:extLst>
              <a:ext uri="{FF2B5EF4-FFF2-40B4-BE49-F238E27FC236}">
                <a16:creationId xmlns:a16="http://schemas.microsoft.com/office/drawing/2014/main" id="{2E506D55-FAA6-984B-99B7-526244455980}"/>
              </a:ext>
            </a:extLst>
          </p:cNvPr>
          <p:cNvSpPr>
            <a:spLocks noGrp="1" noRot="1" noChangeAspect="1" noChangeArrowheads="1" noTextEdit="1"/>
          </p:cNvSpPr>
          <p:nvPr>
            <p:ph type="sldImg"/>
          </p:nvPr>
        </p:nvSpPr>
        <p:spPr/>
      </p:sp>
      <p:sp>
        <p:nvSpPr>
          <p:cNvPr id="82948" name="Rectangle 3">
            <a:extLst>
              <a:ext uri="{FF2B5EF4-FFF2-40B4-BE49-F238E27FC236}">
                <a16:creationId xmlns:a16="http://schemas.microsoft.com/office/drawing/2014/main" id="{0A53BA24-7F1C-0D44-9D98-99B458780A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C65ABED2-393C-BE44-B96D-FB09DEC9803D}"/>
              </a:ext>
            </a:extLst>
          </p:cNvPr>
          <p:cNvSpPr>
            <a:spLocks noGrp="1" noRot="1" noChangeAspect="1" noTextEdit="1"/>
          </p:cNvSpPr>
          <p:nvPr>
            <p:ph type="sldImg"/>
          </p:nvPr>
        </p:nvSpPr>
        <p:spPr/>
      </p:sp>
      <p:sp>
        <p:nvSpPr>
          <p:cNvPr id="83971" name="Notes Placeholder 2">
            <a:extLst>
              <a:ext uri="{FF2B5EF4-FFF2-40B4-BE49-F238E27FC236}">
                <a16:creationId xmlns:a16="http://schemas.microsoft.com/office/drawing/2014/main" id="{F16A9519-E7D7-394F-856D-C05F3D6A446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id="{E1BF10E2-C858-F548-8F81-29BE346E72E1}"/>
              </a:ext>
            </a:extLst>
          </p:cNvPr>
          <p:cNvSpPr>
            <a:spLocks noGrp="1" noRot="1" noChangeAspect="1" noTextEdit="1"/>
          </p:cNvSpPr>
          <p:nvPr>
            <p:ph type="sldImg"/>
          </p:nvPr>
        </p:nvSpPr>
        <p:spPr/>
      </p:sp>
      <p:sp>
        <p:nvSpPr>
          <p:cNvPr id="84995" name="Notes Placeholder 2">
            <a:extLst>
              <a:ext uri="{FF2B5EF4-FFF2-40B4-BE49-F238E27FC236}">
                <a16:creationId xmlns:a16="http://schemas.microsoft.com/office/drawing/2014/main" id="{7D8C5CAD-E2C9-D643-B264-F8A1CA260F1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DC8831-15C8-F24D-8E8F-54BC06238276}" type="slidenum">
              <a:rPr lang="en-US" smtClean="0"/>
              <a:t>31</a:t>
            </a:fld>
            <a:endParaRPr lang="en-US"/>
          </a:p>
        </p:txBody>
      </p:sp>
    </p:spTree>
    <p:extLst>
      <p:ext uri="{BB962C8B-B14F-4D97-AF65-F5344CB8AC3E}">
        <p14:creationId xmlns:p14="http://schemas.microsoft.com/office/powerpoint/2010/main" val="670870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DC8831-15C8-F24D-8E8F-54BC06238276}" type="slidenum">
              <a:rPr lang="en-US" smtClean="0"/>
              <a:t>32</a:t>
            </a:fld>
            <a:endParaRPr lang="en-US"/>
          </a:p>
        </p:txBody>
      </p:sp>
    </p:spTree>
    <p:extLst>
      <p:ext uri="{BB962C8B-B14F-4D97-AF65-F5344CB8AC3E}">
        <p14:creationId xmlns:p14="http://schemas.microsoft.com/office/powerpoint/2010/main" val="3447569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DC8831-15C8-F24D-8E8F-54BC06238276}" type="slidenum">
              <a:rPr lang="en-US" smtClean="0"/>
              <a:t>33</a:t>
            </a:fld>
            <a:endParaRPr lang="en-US"/>
          </a:p>
        </p:txBody>
      </p:sp>
    </p:spTree>
    <p:extLst>
      <p:ext uri="{BB962C8B-B14F-4D97-AF65-F5344CB8AC3E}">
        <p14:creationId xmlns:p14="http://schemas.microsoft.com/office/powerpoint/2010/main" val="3545891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DC8831-15C8-F24D-8E8F-54BC06238276}" type="slidenum">
              <a:rPr lang="en-US" smtClean="0"/>
              <a:t>3</a:t>
            </a:fld>
            <a:endParaRPr lang="en-US"/>
          </a:p>
        </p:txBody>
      </p:sp>
    </p:spTree>
    <p:extLst>
      <p:ext uri="{BB962C8B-B14F-4D97-AF65-F5344CB8AC3E}">
        <p14:creationId xmlns:p14="http://schemas.microsoft.com/office/powerpoint/2010/main" val="320997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DC8831-15C8-F24D-8E8F-54BC06238276}" type="slidenum">
              <a:rPr lang="en-US" smtClean="0"/>
              <a:t>5</a:t>
            </a:fld>
            <a:endParaRPr lang="en-US"/>
          </a:p>
        </p:txBody>
      </p:sp>
    </p:spTree>
    <p:extLst>
      <p:ext uri="{BB962C8B-B14F-4D97-AF65-F5344CB8AC3E}">
        <p14:creationId xmlns:p14="http://schemas.microsoft.com/office/powerpoint/2010/main" val="126839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DC8831-15C8-F24D-8E8F-54BC06238276}" type="slidenum">
              <a:rPr lang="en-US" smtClean="0"/>
              <a:t>6</a:t>
            </a:fld>
            <a:endParaRPr lang="en-US"/>
          </a:p>
        </p:txBody>
      </p:sp>
    </p:spTree>
    <p:extLst>
      <p:ext uri="{BB962C8B-B14F-4D97-AF65-F5344CB8AC3E}">
        <p14:creationId xmlns:p14="http://schemas.microsoft.com/office/powerpoint/2010/main" val="4070123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DC8831-15C8-F24D-8E8F-54BC06238276}" type="slidenum">
              <a:rPr lang="en-US" smtClean="0"/>
              <a:t>7</a:t>
            </a:fld>
            <a:endParaRPr lang="en-US"/>
          </a:p>
        </p:txBody>
      </p:sp>
    </p:spTree>
    <p:extLst>
      <p:ext uri="{BB962C8B-B14F-4D97-AF65-F5344CB8AC3E}">
        <p14:creationId xmlns:p14="http://schemas.microsoft.com/office/powerpoint/2010/main" val="1166119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DC8831-15C8-F24D-8E8F-54BC06238276}" type="slidenum">
              <a:rPr lang="en-US" smtClean="0"/>
              <a:t>8</a:t>
            </a:fld>
            <a:endParaRPr lang="en-US"/>
          </a:p>
        </p:txBody>
      </p:sp>
    </p:spTree>
    <p:extLst>
      <p:ext uri="{BB962C8B-B14F-4D97-AF65-F5344CB8AC3E}">
        <p14:creationId xmlns:p14="http://schemas.microsoft.com/office/powerpoint/2010/main" val="3691463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DC8831-15C8-F24D-8E8F-54BC06238276}" type="slidenum">
              <a:rPr lang="en-US" smtClean="0"/>
              <a:t>11</a:t>
            </a:fld>
            <a:endParaRPr lang="en-US"/>
          </a:p>
        </p:txBody>
      </p:sp>
    </p:spTree>
    <p:extLst>
      <p:ext uri="{BB962C8B-B14F-4D97-AF65-F5344CB8AC3E}">
        <p14:creationId xmlns:p14="http://schemas.microsoft.com/office/powerpoint/2010/main" val="606429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DC8831-15C8-F24D-8E8F-54BC06238276}" type="slidenum">
              <a:rPr lang="en-US" smtClean="0"/>
              <a:t>12</a:t>
            </a:fld>
            <a:endParaRPr lang="en-US"/>
          </a:p>
        </p:txBody>
      </p:sp>
    </p:spTree>
    <p:extLst>
      <p:ext uri="{BB962C8B-B14F-4D97-AF65-F5344CB8AC3E}">
        <p14:creationId xmlns:p14="http://schemas.microsoft.com/office/powerpoint/2010/main" val="3662614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51F49B6E-CA95-464D-9FAF-5A293E7117E9}"/>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defTabSz="914400"/>
            <a:fld id="{65249FA3-581B-1E48-84B8-3B33A69EF18B}" type="slidenum">
              <a:rPr lang="en-US" altLang="zh-CN" sz="1200">
                <a:solidFill>
                  <a:schemeClr val="tx1"/>
                </a:solidFill>
                <a:latin typeface="Times New Roman" panose="02020603050405020304" pitchFamily="18" charset="0"/>
              </a:rPr>
              <a:pPr defTabSz="914400"/>
              <a:t>15</a:t>
            </a:fld>
            <a:endParaRPr lang="en-US" altLang="zh-CN" sz="1200">
              <a:solidFill>
                <a:schemeClr val="tx1"/>
              </a:solidFill>
              <a:latin typeface="Times New Roman" panose="02020603050405020304" pitchFamily="18" charset="0"/>
            </a:endParaRPr>
          </a:p>
        </p:txBody>
      </p:sp>
      <p:sp>
        <p:nvSpPr>
          <p:cNvPr id="79875" name="Rectangle 2">
            <a:extLst>
              <a:ext uri="{FF2B5EF4-FFF2-40B4-BE49-F238E27FC236}">
                <a16:creationId xmlns:a16="http://schemas.microsoft.com/office/drawing/2014/main" id="{1CC72283-607B-6340-B6AE-ABB67AFAB23A}"/>
              </a:ext>
            </a:extLst>
          </p:cNvPr>
          <p:cNvSpPr>
            <a:spLocks noGrp="1" noRot="1" noChangeAspect="1" noChangeArrowheads="1" noTextEdit="1"/>
          </p:cNvSpPr>
          <p:nvPr>
            <p:ph type="sldImg"/>
          </p:nvPr>
        </p:nvSpPr>
        <p:spPr/>
      </p:sp>
      <p:sp>
        <p:nvSpPr>
          <p:cNvPr id="79876" name="Rectangle 3">
            <a:extLst>
              <a:ext uri="{FF2B5EF4-FFF2-40B4-BE49-F238E27FC236}">
                <a16:creationId xmlns:a16="http://schemas.microsoft.com/office/drawing/2014/main" id="{6806DC73-D8DC-7C4A-A59D-DBA5A140AA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5F7B7-E76C-4B3E-B9FC-745688679C6E}"/>
              </a:ext>
            </a:extLst>
          </p:cNvPr>
          <p:cNvSpPr>
            <a:spLocks noGrp="1"/>
          </p:cNvSpPr>
          <p:nvPr>
            <p:ph type="ctrTitle"/>
          </p:nvPr>
        </p:nvSpPr>
        <p:spPr>
          <a:xfrm>
            <a:off x="1625600" y="1597025"/>
            <a:ext cx="9753600" cy="3395663"/>
          </a:xfrm>
        </p:spPr>
        <p:txBody>
          <a:bodyPr/>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60DEE0-DAFC-4937-8754-3BF6EE0CDF67}"/>
              </a:ext>
            </a:extLst>
          </p:cNvPr>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2416395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CB70C-8F88-451D-B83C-E5D0AFF3ED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5A94CB-C617-40F3-8194-A4E461019E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0671366"/>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0E5BF-724D-4CD1-8FAD-0D75BA5D3542}"/>
              </a:ext>
            </a:extLst>
          </p:cNvPr>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CD29B9-3A93-4992-B089-0846CC4556CD}"/>
              </a:ext>
            </a:extLst>
          </p:cNvPr>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153317092"/>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8863-8A10-4A06-AFCE-1BD02E46D87C}"/>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4F7EF42A-6C13-40DC-8B25-6849D5330C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0575903"/>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61BED-61D3-47DF-B802-73D86AEBEF08}"/>
              </a:ext>
            </a:extLst>
          </p:cNvPr>
          <p:cNvSpPr>
            <a:spLocks noGrp="1"/>
          </p:cNvSpPr>
          <p:nvPr>
            <p:ph type="title"/>
          </p:nvPr>
        </p:nvSpPr>
        <p:spPr>
          <a:xfrm>
            <a:off x="887413" y="2432050"/>
            <a:ext cx="11217275" cy="4056063"/>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31DF88-D6AD-4D1A-9FD3-AD9E497C3759}"/>
              </a:ext>
            </a:extLst>
          </p:cNvPr>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408025144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F8868-75BE-4582-A52D-C01178D233E6}"/>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2732DEA-DE6C-4E9D-A912-BAFEC63F50D3}"/>
              </a:ext>
            </a:extLst>
          </p:cNvPr>
          <p:cNvSpPr>
            <a:spLocks noGrp="1"/>
          </p:cNvSpPr>
          <p:nvPr>
            <p:ph sz="half" idx="1"/>
          </p:nvPr>
        </p:nvSpPr>
        <p:spPr>
          <a:xfrm>
            <a:off x="355600" y="698500"/>
            <a:ext cx="6070600" cy="878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337CD8-ECE8-46CF-826E-A27576DAB12E}"/>
              </a:ext>
            </a:extLst>
          </p:cNvPr>
          <p:cNvSpPr>
            <a:spLocks noGrp="1"/>
          </p:cNvSpPr>
          <p:nvPr>
            <p:ph sz="half" idx="2"/>
          </p:nvPr>
        </p:nvSpPr>
        <p:spPr>
          <a:xfrm>
            <a:off x="6578600" y="698500"/>
            <a:ext cx="6070600" cy="878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5842009"/>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8E8F9-9A80-4EA5-B336-809B41FDE214}"/>
              </a:ext>
            </a:extLst>
          </p:cNvPr>
          <p:cNvSpPr>
            <a:spLocks noGrp="1"/>
          </p:cNvSpPr>
          <p:nvPr>
            <p:ph type="title"/>
          </p:nvPr>
        </p:nvSpPr>
        <p:spPr>
          <a:xfrm>
            <a:off x="895350" y="519113"/>
            <a:ext cx="11217275" cy="1885950"/>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31F7402-BB46-472D-91EC-8E3B7CB99C46}"/>
              </a:ext>
            </a:extLst>
          </p:cNvPr>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D636DB-8E33-42AE-849F-89B25ACBBDC7}"/>
              </a:ext>
            </a:extLst>
          </p:cNvPr>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58598A-DBB9-40D6-931B-FCDD1AACA976}"/>
              </a:ext>
            </a:extLst>
          </p:cNvPr>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F1412D-2C70-46B5-89BE-F05F48DB3161}"/>
              </a:ext>
            </a:extLst>
          </p:cNvPr>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5252971"/>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AD378-32F9-496F-AEB3-EC83F0A8C88C}"/>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898272542"/>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8022790"/>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52031-2BBF-4C95-8F94-C3D673D855F2}"/>
              </a:ext>
            </a:extLst>
          </p:cNvPr>
          <p:cNvSpPr>
            <a:spLocks noGrp="1"/>
          </p:cNvSpPr>
          <p:nvPr>
            <p:ph type="title"/>
          </p:nvPr>
        </p:nvSpPr>
        <p:spPr>
          <a:xfrm>
            <a:off x="895350" y="650875"/>
            <a:ext cx="4194175" cy="2274888"/>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E819EF-80BA-4C68-B291-24E1B34688AD}"/>
              </a:ext>
            </a:extLst>
          </p:cNvPr>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1B0DD0-D9F1-43F0-A5FA-08E60EC5CBEC}"/>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753587916"/>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6FDDF-F3D9-4929-8F17-E2852CC5F3C2}"/>
              </a:ext>
            </a:extLst>
          </p:cNvPr>
          <p:cNvSpPr>
            <a:spLocks noGrp="1"/>
          </p:cNvSpPr>
          <p:nvPr>
            <p:ph type="title"/>
          </p:nvPr>
        </p:nvSpPr>
        <p:spPr>
          <a:xfrm>
            <a:off x="895350" y="650875"/>
            <a:ext cx="4194175" cy="2274888"/>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C4833B-A7A9-4BB9-A936-04DECCA7C22B}"/>
              </a:ext>
            </a:extLst>
          </p:cNvPr>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984582-50E5-4518-9EA0-0F2001BC2AE0}"/>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5350174"/>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040AA-D4A4-4A3F-B061-4DF5937D45E9}"/>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A6CE24-55E9-4837-9AB7-043A7DD6A7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03662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EDDE33-B83A-400F-AD4E-D5CE3AEE6B2A}"/>
              </a:ext>
            </a:extLst>
          </p:cNvPr>
          <p:cNvSpPr>
            <a:spLocks noGrp="1"/>
          </p:cNvSpPr>
          <p:nvPr>
            <p:ph type="title" orient="vert"/>
          </p:nvPr>
        </p:nvSpPr>
        <p:spPr>
          <a:xfrm>
            <a:off x="9575800" y="2044700"/>
            <a:ext cx="3073400" cy="45212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29B506-2418-4745-81CF-78084154524A}"/>
              </a:ext>
            </a:extLst>
          </p:cNvPr>
          <p:cNvSpPr>
            <a:spLocks noGrp="1"/>
          </p:cNvSpPr>
          <p:nvPr>
            <p:ph type="body" orient="vert" idx="1"/>
          </p:nvPr>
        </p:nvSpPr>
        <p:spPr>
          <a:xfrm>
            <a:off x="355600" y="2044700"/>
            <a:ext cx="9067800" cy="452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706282"/>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A60981-BCC6-4A3A-BE57-16AE00AAA645}"/>
              </a:ext>
            </a:extLst>
          </p:cNvPr>
          <p:cNvSpPr>
            <a:spLocks noGrp="1"/>
          </p:cNvSpPr>
          <p:nvPr>
            <p:ph type="title" orient="vert"/>
          </p:nvPr>
        </p:nvSpPr>
        <p:spPr>
          <a:xfrm>
            <a:off x="9575800" y="519113"/>
            <a:ext cx="3073400" cy="8967787"/>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C28335-A7EA-45DA-B0CE-09DA868B418E}"/>
              </a:ext>
            </a:extLst>
          </p:cNvPr>
          <p:cNvSpPr>
            <a:spLocks noGrp="1"/>
          </p:cNvSpPr>
          <p:nvPr>
            <p:ph type="body" orient="vert" idx="1"/>
          </p:nvPr>
        </p:nvSpPr>
        <p:spPr>
          <a:xfrm>
            <a:off x="355600" y="519113"/>
            <a:ext cx="9067800" cy="89677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5857749"/>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6C2EA-D895-42B0-9358-70C385229F52}"/>
              </a:ext>
            </a:extLst>
          </p:cNvPr>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9513DE-D861-4D4E-A750-F8437FC7292B}"/>
              </a:ext>
            </a:extLst>
          </p:cNvPr>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83665505"/>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D446E-9120-4E98-AD3A-F0BD82069EFA}"/>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B4062D9-5915-45B0-8260-343FFB5EE11A}"/>
              </a:ext>
            </a:extLst>
          </p:cNvPr>
          <p:cNvSpPr>
            <a:spLocks noGrp="1"/>
          </p:cNvSpPr>
          <p:nvPr>
            <p:ph idx="1"/>
          </p:nvPr>
        </p:nvSpPr>
        <p:spPr>
          <a:xfrm>
            <a:off x="893763" y="2597150"/>
            <a:ext cx="11217275"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7692022"/>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A7989-DD8A-4FE0-B585-F2C7E47B1A4A}"/>
              </a:ext>
            </a:extLst>
          </p:cNvPr>
          <p:cNvSpPr>
            <a:spLocks noGrp="1"/>
          </p:cNvSpPr>
          <p:nvPr>
            <p:ph type="title"/>
          </p:nvPr>
        </p:nvSpPr>
        <p:spPr>
          <a:xfrm>
            <a:off x="887413" y="2432050"/>
            <a:ext cx="11217275" cy="4056063"/>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B8159B-A4B0-456D-BC64-F57945AF6CA2}"/>
              </a:ext>
            </a:extLst>
          </p:cNvPr>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662156628"/>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6C0E7-E674-4E7B-B073-5F4A3A1CAD80}"/>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774C4231-1D35-4CA8-8EBF-59FEA79F76F0}"/>
              </a:ext>
            </a:extLst>
          </p:cNvPr>
          <p:cNvSpPr>
            <a:spLocks noGrp="1"/>
          </p:cNvSpPr>
          <p:nvPr>
            <p:ph sz="half" idx="1"/>
          </p:nvPr>
        </p:nvSpPr>
        <p:spPr>
          <a:xfrm>
            <a:off x="893763" y="2597150"/>
            <a:ext cx="5532437"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40E4B4-F279-431C-848C-FF483D7B57D5}"/>
              </a:ext>
            </a:extLst>
          </p:cNvPr>
          <p:cNvSpPr>
            <a:spLocks noGrp="1"/>
          </p:cNvSpPr>
          <p:nvPr>
            <p:ph sz="half" idx="2"/>
          </p:nvPr>
        </p:nvSpPr>
        <p:spPr>
          <a:xfrm>
            <a:off x="6578600" y="2597150"/>
            <a:ext cx="5532438"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6541422"/>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19366-357F-4498-AD68-5067A707F3B9}"/>
              </a:ext>
            </a:extLst>
          </p:cNvPr>
          <p:cNvSpPr>
            <a:spLocks noGrp="1"/>
          </p:cNvSpPr>
          <p:nvPr>
            <p:ph type="title"/>
          </p:nvPr>
        </p:nvSpPr>
        <p:spPr>
          <a:xfrm>
            <a:off x="895350" y="519113"/>
            <a:ext cx="11217275" cy="1885950"/>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00BF3806-247E-46C8-867A-D8C382F1AF6D}"/>
              </a:ext>
            </a:extLst>
          </p:cNvPr>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84EEE2-03DC-4C95-9DD7-A813B9DF5CE7}"/>
              </a:ext>
            </a:extLst>
          </p:cNvPr>
          <p:cNvSpPr>
            <a:spLocks noGrp="1"/>
          </p:cNvSpPr>
          <p:nvPr>
            <p:ph sz="half" idx="2"/>
          </p:nvPr>
        </p:nvSpPr>
        <p:spPr>
          <a:xfrm>
            <a:off x="895350" y="3562350"/>
            <a:ext cx="5502275"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FC155D-C82C-489F-A5B7-5640AA0A7A3B}"/>
              </a:ext>
            </a:extLst>
          </p:cNvPr>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8A9C97-DA45-43B4-87DA-090FA1515AFC}"/>
              </a:ext>
            </a:extLst>
          </p:cNvPr>
          <p:cNvSpPr>
            <a:spLocks noGrp="1"/>
          </p:cNvSpPr>
          <p:nvPr>
            <p:ph sz="quarter" idx="4"/>
          </p:nvPr>
        </p:nvSpPr>
        <p:spPr>
          <a:xfrm>
            <a:off x="6583363" y="3562350"/>
            <a:ext cx="5529262"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186593"/>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C9A67-A7BA-4BB9-9246-B454854E65E9}"/>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34675024"/>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990993"/>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9A02-2FF1-4AE7-95CD-975A7937A74B}"/>
              </a:ext>
            </a:extLst>
          </p:cNvPr>
          <p:cNvSpPr>
            <a:spLocks noGrp="1"/>
          </p:cNvSpPr>
          <p:nvPr>
            <p:ph type="title"/>
          </p:nvPr>
        </p:nvSpPr>
        <p:spPr>
          <a:xfrm>
            <a:off x="895350" y="650875"/>
            <a:ext cx="4194175" cy="2274888"/>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42AE62-000C-45C7-8AB3-8D4D1DC49566}"/>
              </a:ext>
            </a:extLst>
          </p:cNvPr>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4217AE-2972-424B-B846-E7B47134F76A}"/>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481131238"/>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5FD9C-BEF1-49CC-ADB8-6870E24CE2CC}"/>
              </a:ext>
            </a:extLst>
          </p:cNvPr>
          <p:cNvSpPr>
            <a:spLocks noGrp="1"/>
          </p:cNvSpPr>
          <p:nvPr>
            <p:ph type="title"/>
          </p:nvPr>
        </p:nvSpPr>
        <p:spPr>
          <a:xfrm>
            <a:off x="895350" y="650875"/>
            <a:ext cx="4194175" cy="2274888"/>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BACB62-A6D5-44D6-8E30-DB8F9A6DB8C3}"/>
              </a:ext>
            </a:extLst>
          </p:cNvPr>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11785E-9FC5-4573-8BD1-2BFA6E93EAC7}"/>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17318883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3C7C-1F35-48B1-9164-34117A461F57}"/>
              </a:ext>
            </a:extLst>
          </p:cNvPr>
          <p:cNvSpPr>
            <a:spLocks noGrp="1"/>
          </p:cNvSpPr>
          <p:nvPr>
            <p:ph type="ctrTitle"/>
          </p:nvPr>
        </p:nvSpPr>
        <p:spPr>
          <a:xfrm>
            <a:off x="1625600" y="1597025"/>
            <a:ext cx="9753600" cy="3395663"/>
          </a:xfrm>
        </p:spPr>
        <p:txBody>
          <a:bodyPr/>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1AEA52-BFA8-4265-9515-8852E86FD6EA}"/>
              </a:ext>
            </a:extLst>
          </p:cNvPr>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055863547"/>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4368C-7330-465B-9FBA-8D6CC2758CC4}"/>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509678-7EEF-4864-B17B-C7BB017C152D}"/>
              </a:ext>
            </a:extLst>
          </p:cNvPr>
          <p:cNvSpPr>
            <a:spLocks noGrp="1"/>
          </p:cNvSpPr>
          <p:nvPr>
            <p:ph type="body" orient="vert" idx="1"/>
          </p:nvPr>
        </p:nvSpPr>
        <p:spPr>
          <a:xfrm>
            <a:off x="893763" y="2597150"/>
            <a:ext cx="11217275"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3875851"/>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DEF11A-334E-4D10-9D2D-17B0D5344909}"/>
              </a:ext>
            </a:extLst>
          </p:cNvPr>
          <p:cNvSpPr>
            <a:spLocks noGrp="1"/>
          </p:cNvSpPr>
          <p:nvPr>
            <p:ph type="title" orient="vert"/>
          </p:nvPr>
        </p:nvSpPr>
        <p:spPr>
          <a:xfrm>
            <a:off x="9307513" y="519113"/>
            <a:ext cx="2803525" cy="8266112"/>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438E09-4598-4737-8AAB-6BC1E0F6DF4C}"/>
              </a:ext>
            </a:extLst>
          </p:cNvPr>
          <p:cNvSpPr>
            <a:spLocks noGrp="1"/>
          </p:cNvSpPr>
          <p:nvPr>
            <p:ph type="body" orient="vert" idx="1"/>
          </p:nvPr>
        </p:nvSpPr>
        <p:spPr>
          <a:xfrm>
            <a:off x="893763" y="519113"/>
            <a:ext cx="8261350" cy="82661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446071"/>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984B0-2257-4A46-A625-80BCD75EA057}"/>
              </a:ext>
            </a:extLst>
          </p:cNvPr>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4B7064-2F8F-4333-94BF-F9AAB5D1346A}"/>
              </a:ext>
            </a:extLst>
          </p:cNvPr>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06747516"/>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4A7CD-1CF8-474E-9425-735A977F66EE}"/>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99330BB-EDB7-49B5-93CC-A3393452B0AC}"/>
              </a:ext>
            </a:extLst>
          </p:cNvPr>
          <p:cNvSpPr>
            <a:spLocks noGrp="1"/>
          </p:cNvSpPr>
          <p:nvPr>
            <p:ph idx="1"/>
          </p:nvPr>
        </p:nvSpPr>
        <p:spPr>
          <a:xfrm>
            <a:off x="893763" y="2597150"/>
            <a:ext cx="11217275"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518280"/>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A2CED-CC3C-4D72-8065-6148B8E472C2}"/>
              </a:ext>
            </a:extLst>
          </p:cNvPr>
          <p:cNvSpPr>
            <a:spLocks noGrp="1"/>
          </p:cNvSpPr>
          <p:nvPr>
            <p:ph type="title"/>
          </p:nvPr>
        </p:nvSpPr>
        <p:spPr>
          <a:xfrm>
            <a:off x="887413" y="2432050"/>
            <a:ext cx="11217275" cy="4056063"/>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A1AEC3-5C77-436F-A476-96302EFC8567}"/>
              </a:ext>
            </a:extLst>
          </p:cNvPr>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2305102345"/>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971A3-D446-46E4-BBE9-890DB09B3F49}"/>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BD94505-99D1-4138-B2B1-12D4D5869965}"/>
              </a:ext>
            </a:extLst>
          </p:cNvPr>
          <p:cNvSpPr>
            <a:spLocks noGrp="1"/>
          </p:cNvSpPr>
          <p:nvPr>
            <p:ph sz="half" idx="1"/>
          </p:nvPr>
        </p:nvSpPr>
        <p:spPr>
          <a:xfrm>
            <a:off x="893763" y="2597150"/>
            <a:ext cx="5532437"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6111A2-617F-4368-AE5B-C16B7DDDEF14}"/>
              </a:ext>
            </a:extLst>
          </p:cNvPr>
          <p:cNvSpPr>
            <a:spLocks noGrp="1"/>
          </p:cNvSpPr>
          <p:nvPr>
            <p:ph sz="half" idx="2"/>
          </p:nvPr>
        </p:nvSpPr>
        <p:spPr>
          <a:xfrm>
            <a:off x="6578600" y="2597150"/>
            <a:ext cx="5532438"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1247992"/>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27B7E-95B9-430C-8A9A-1E68195680DC}"/>
              </a:ext>
            </a:extLst>
          </p:cNvPr>
          <p:cNvSpPr>
            <a:spLocks noGrp="1"/>
          </p:cNvSpPr>
          <p:nvPr>
            <p:ph type="title"/>
          </p:nvPr>
        </p:nvSpPr>
        <p:spPr>
          <a:xfrm>
            <a:off x="895350" y="519113"/>
            <a:ext cx="11217275" cy="1885950"/>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F39FAEA-F5F7-4148-ADF5-4E4D4194EC1D}"/>
              </a:ext>
            </a:extLst>
          </p:cNvPr>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9591E1-F332-4124-8B00-BDCF0A024642}"/>
              </a:ext>
            </a:extLst>
          </p:cNvPr>
          <p:cNvSpPr>
            <a:spLocks noGrp="1"/>
          </p:cNvSpPr>
          <p:nvPr>
            <p:ph sz="half" idx="2"/>
          </p:nvPr>
        </p:nvSpPr>
        <p:spPr>
          <a:xfrm>
            <a:off x="895350" y="3562350"/>
            <a:ext cx="5502275"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0F6638-2228-4F9B-8D06-6CA44C2A3147}"/>
              </a:ext>
            </a:extLst>
          </p:cNvPr>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65709D-F1E9-469C-ABB5-8CE3180CA75C}"/>
              </a:ext>
            </a:extLst>
          </p:cNvPr>
          <p:cNvSpPr>
            <a:spLocks noGrp="1"/>
          </p:cNvSpPr>
          <p:nvPr>
            <p:ph sz="quarter" idx="4"/>
          </p:nvPr>
        </p:nvSpPr>
        <p:spPr>
          <a:xfrm>
            <a:off x="6583363" y="3562350"/>
            <a:ext cx="5529262"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134210"/>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A41F8-8DE0-4500-93AC-F11A9298043A}"/>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629643380"/>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2330567"/>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0A04A-B73C-4E9E-B40C-559E03B32E7B}"/>
              </a:ext>
            </a:extLst>
          </p:cNvPr>
          <p:cNvSpPr>
            <a:spLocks noGrp="1"/>
          </p:cNvSpPr>
          <p:nvPr>
            <p:ph type="title"/>
          </p:nvPr>
        </p:nvSpPr>
        <p:spPr>
          <a:xfrm>
            <a:off x="895350" y="650875"/>
            <a:ext cx="4194175" cy="2274888"/>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64D538-162C-49F5-8B1C-A4B184956D8A}"/>
              </a:ext>
            </a:extLst>
          </p:cNvPr>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2579BD-558C-43CD-83CD-C51D4D806633}"/>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87028372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0795B-7462-4BE4-8859-4894BA7915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15AC8A-F38C-4A7A-931A-D5010EE7C7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045605"/>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278D6-866C-498D-9561-17EFD5E52E27}"/>
              </a:ext>
            </a:extLst>
          </p:cNvPr>
          <p:cNvSpPr>
            <a:spLocks noGrp="1"/>
          </p:cNvSpPr>
          <p:nvPr>
            <p:ph type="title"/>
          </p:nvPr>
        </p:nvSpPr>
        <p:spPr>
          <a:xfrm>
            <a:off x="895350" y="650875"/>
            <a:ext cx="4194175" cy="2274888"/>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35BBFD-0F79-4B3D-8DEC-B9DFB2780515}"/>
              </a:ext>
            </a:extLst>
          </p:cNvPr>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79A156-8424-4597-A16C-E083E6B3693E}"/>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145587820"/>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784AD-94F5-436A-AE20-B4A574E6C19A}"/>
              </a:ext>
            </a:extLst>
          </p:cNvPr>
          <p:cNvSpPr>
            <a:spLocks noGrp="1"/>
          </p:cNvSpPr>
          <p:nvPr>
            <p:ph type="title"/>
          </p:nvPr>
        </p:nvSpPr>
        <p:spPr>
          <a:xfrm>
            <a:off x="893763" y="519113"/>
            <a:ext cx="11217275" cy="1885950"/>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755AFA-C42C-4EF4-9D81-6EDC9382B322}"/>
              </a:ext>
            </a:extLst>
          </p:cNvPr>
          <p:cNvSpPr>
            <a:spLocks noGrp="1"/>
          </p:cNvSpPr>
          <p:nvPr>
            <p:ph type="body" orient="vert" idx="1"/>
          </p:nvPr>
        </p:nvSpPr>
        <p:spPr>
          <a:xfrm>
            <a:off x="893763" y="2597150"/>
            <a:ext cx="11217275"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014660"/>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D0A391-EB2D-472E-A8D9-96EEA9DF8EFB}"/>
              </a:ext>
            </a:extLst>
          </p:cNvPr>
          <p:cNvSpPr>
            <a:spLocks noGrp="1"/>
          </p:cNvSpPr>
          <p:nvPr>
            <p:ph type="title" orient="vert"/>
          </p:nvPr>
        </p:nvSpPr>
        <p:spPr>
          <a:xfrm>
            <a:off x="9307513" y="519113"/>
            <a:ext cx="2803525" cy="8266112"/>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66CD32-3E91-4759-8839-19D1CBF33549}"/>
              </a:ext>
            </a:extLst>
          </p:cNvPr>
          <p:cNvSpPr>
            <a:spLocks noGrp="1"/>
          </p:cNvSpPr>
          <p:nvPr>
            <p:ph type="body" orient="vert" idx="1"/>
          </p:nvPr>
        </p:nvSpPr>
        <p:spPr>
          <a:xfrm>
            <a:off x="893763" y="519113"/>
            <a:ext cx="8261350" cy="82661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5843243"/>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AD246-8D23-4E45-A87B-051B84B30F8F}"/>
              </a:ext>
            </a:extLst>
          </p:cNvPr>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100076-3B97-420F-B538-E6BCCC0BDD64}"/>
              </a:ext>
            </a:extLst>
          </p:cNvPr>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48222346"/>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813F2-B2AE-4BB8-9070-8F59B86F02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7C327B-464C-4815-A923-6C2498BEE843}"/>
              </a:ext>
            </a:extLst>
          </p:cNvPr>
          <p:cNvSpPr>
            <a:spLocks noGrp="1"/>
          </p:cNvSpPr>
          <p:nvPr>
            <p:ph idx="1"/>
          </p:nvPr>
        </p:nvSpPr>
        <p:spPr>
          <a:xfrm>
            <a:off x="893763" y="2597150"/>
            <a:ext cx="11217275"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3124224"/>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45B50-4BF2-4C72-BE42-BF9B393C156D}"/>
              </a:ext>
            </a:extLst>
          </p:cNvPr>
          <p:cNvSpPr>
            <a:spLocks noGrp="1"/>
          </p:cNvSpPr>
          <p:nvPr>
            <p:ph type="title"/>
          </p:nvPr>
        </p:nvSpPr>
        <p:spPr>
          <a:xfrm>
            <a:off x="887413" y="2432050"/>
            <a:ext cx="11217275" cy="405606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DCB7AF-A477-46B9-921F-D8E1DDDEA995}"/>
              </a:ext>
            </a:extLst>
          </p:cNvPr>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045236141"/>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877BE-D5F5-412F-86C3-F6452062FA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7B40CE-F461-4915-8A33-299FF19936DE}"/>
              </a:ext>
            </a:extLst>
          </p:cNvPr>
          <p:cNvSpPr>
            <a:spLocks noGrp="1"/>
          </p:cNvSpPr>
          <p:nvPr>
            <p:ph sz="half" idx="1"/>
          </p:nvPr>
        </p:nvSpPr>
        <p:spPr>
          <a:xfrm>
            <a:off x="893763" y="2597150"/>
            <a:ext cx="5532437"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D8BC4D-D18C-4C0C-B23A-D1BE77F4A6BB}"/>
              </a:ext>
            </a:extLst>
          </p:cNvPr>
          <p:cNvSpPr>
            <a:spLocks noGrp="1"/>
          </p:cNvSpPr>
          <p:nvPr>
            <p:ph sz="half" idx="2"/>
          </p:nvPr>
        </p:nvSpPr>
        <p:spPr>
          <a:xfrm>
            <a:off x="6578600" y="2597150"/>
            <a:ext cx="5532438"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961645"/>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869A8-3909-452D-A0AD-D7741AFB65F1}"/>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37F33C-8DC1-4648-B111-35608BDDD10E}"/>
              </a:ext>
            </a:extLst>
          </p:cNvPr>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06F285-DE8B-46A1-859D-98B0DE3A188D}"/>
              </a:ext>
            </a:extLst>
          </p:cNvPr>
          <p:cNvSpPr>
            <a:spLocks noGrp="1"/>
          </p:cNvSpPr>
          <p:nvPr>
            <p:ph sz="half" idx="2"/>
          </p:nvPr>
        </p:nvSpPr>
        <p:spPr>
          <a:xfrm>
            <a:off x="895350" y="3562350"/>
            <a:ext cx="5502275"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F87E31-372A-4B37-A04A-F8936BD6D0ED}"/>
              </a:ext>
            </a:extLst>
          </p:cNvPr>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E686C9-DD3A-4338-8B95-75040C33AED9}"/>
              </a:ext>
            </a:extLst>
          </p:cNvPr>
          <p:cNvSpPr>
            <a:spLocks noGrp="1"/>
          </p:cNvSpPr>
          <p:nvPr>
            <p:ph sz="quarter" idx="4"/>
          </p:nvPr>
        </p:nvSpPr>
        <p:spPr>
          <a:xfrm>
            <a:off x="6583363" y="3562350"/>
            <a:ext cx="5529262"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7884751"/>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CB71-D2DF-4F69-B511-BF09A0A53EB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9677499"/>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256501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0487C-A807-4802-9404-199B06A28C55}"/>
              </a:ext>
            </a:extLst>
          </p:cNvPr>
          <p:cNvSpPr>
            <a:spLocks noGrp="1"/>
          </p:cNvSpPr>
          <p:nvPr>
            <p:ph type="title"/>
          </p:nvPr>
        </p:nvSpPr>
        <p:spPr>
          <a:xfrm>
            <a:off x="887413" y="2432050"/>
            <a:ext cx="11217275" cy="4056063"/>
          </a:xfrm>
        </p:spPr>
        <p:txBody>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078D98-9E17-4C3D-89AF-88A5F9344670}"/>
              </a:ext>
            </a:extLst>
          </p:cNvPr>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511613428"/>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D01C7-F8D6-4DEF-9035-59CA06E802C1}"/>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889888-8A3E-4657-BFAC-294843A3A6AF}"/>
              </a:ext>
            </a:extLst>
          </p:cNvPr>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7910F0-2D27-4DBB-BBFD-20F300CF6676}"/>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834534743"/>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8E0F7-51F3-48AD-8C16-90DFB8BD8163}"/>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F7DA14-EA55-40B4-BA62-BBE0F42C393A}"/>
              </a:ext>
            </a:extLst>
          </p:cNvPr>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D30C6B-8663-4C9A-8C49-4173486DDF8E}"/>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97910055"/>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9349D-5696-41C8-8C77-B2A006F245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3671C8-8805-4C7A-BB9C-36A1BEF7606B}"/>
              </a:ext>
            </a:extLst>
          </p:cNvPr>
          <p:cNvSpPr>
            <a:spLocks noGrp="1"/>
          </p:cNvSpPr>
          <p:nvPr>
            <p:ph type="body" orient="vert" idx="1"/>
          </p:nvPr>
        </p:nvSpPr>
        <p:spPr>
          <a:xfrm>
            <a:off x="893763" y="2597150"/>
            <a:ext cx="11217275"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7934517"/>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24A8EA-074F-40C3-8F1D-479D12B612EF}"/>
              </a:ext>
            </a:extLst>
          </p:cNvPr>
          <p:cNvSpPr>
            <a:spLocks noGrp="1"/>
          </p:cNvSpPr>
          <p:nvPr>
            <p:ph type="title" orient="vert"/>
          </p:nvPr>
        </p:nvSpPr>
        <p:spPr>
          <a:xfrm>
            <a:off x="9575800" y="800100"/>
            <a:ext cx="3073400" cy="79851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A22E12-815C-4E2A-BEA8-63089BA0537F}"/>
              </a:ext>
            </a:extLst>
          </p:cNvPr>
          <p:cNvSpPr>
            <a:spLocks noGrp="1"/>
          </p:cNvSpPr>
          <p:nvPr>
            <p:ph type="body" orient="vert" idx="1"/>
          </p:nvPr>
        </p:nvSpPr>
        <p:spPr>
          <a:xfrm>
            <a:off x="355600" y="800100"/>
            <a:ext cx="9067800" cy="79851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3545808"/>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BE7F2-408E-4577-82A5-BF883546F97A}"/>
              </a:ext>
            </a:extLst>
          </p:cNvPr>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6F899F-CEEA-4FE2-BC5E-ABD2FA6FDE49}"/>
              </a:ext>
            </a:extLst>
          </p:cNvPr>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521582864"/>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70C03-F00F-448D-B389-9957E875DA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7E15E2-23B4-4119-B432-F3A294CD7614}"/>
              </a:ext>
            </a:extLst>
          </p:cNvPr>
          <p:cNvSpPr>
            <a:spLocks noGrp="1"/>
          </p:cNvSpPr>
          <p:nvPr>
            <p:ph idx="1"/>
          </p:nvPr>
        </p:nvSpPr>
        <p:spPr>
          <a:xfrm>
            <a:off x="893763" y="2597150"/>
            <a:ext cx="11217275"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9574304"/>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3CA30-0B37-4C14-B043-E94E508092FE}"/>
              </a:ext>
            </a:extLst>
          </p:cNvPr>
          <p:cNvSpPr>
            <a:spLocks noGrp="1"/>
          </p:cNvSpPr>
          <p:nvPr>
            <p:ph type="title"/>
          </p:nvPr>
        </p:nvSpPr>
        <p:spPr>
          <a:xfrm>
            <a:off x="887413" y="2432050"/>
            <a:ext cx="11217275" cy="405606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C46B1C-BC39-4035-A54F-807938D7F276}"/>
              </a:ext>
            </a:extLst>
          </p:cNvPr>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2755373963"/>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ED5C2-BD23-48AD-A86B-8178686730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C31994-47BA-4E74-BCBF-0B8AF61F6014}"/>
              </a:ext>
            </a:extLst>
          </p:cNvPr>
          <p:cNvSpPr>
            <a:spLocks noGrp="1"/>
          </p:cNvSpPr>
          <p:nvPr>
            <p:ph sz="half" idx="1"/>
          </p:nvPr>
        </p:nvSpPr>
        <p:spPr>
          <a:xfrm>
            <a:off x="893763" y="2597150"/>
            <a:ext cx="5532437"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0283F3C-4D7A-46A2-A287-A3D9A42371FF}"/>
              </a:ext>
            </a:extLst>
          </p:cNvPr>
          <p:cNvSpPr>
            <a:spLocks noGrp="1"/>
          </p:cNvSpPr>
          <p:nvPr>
            <p:ph sz="half" idx="2"/>
          </p:nvPr>
        </p:nvSpPr>
        <p:spPr>
          <a:xfrm>
            <a:off x="6578600" y="2597150"/>
            <a:ext cx="5532438"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0337820"/>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90504-DD00-403F-A775-ADAB6BA5E053}"/>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25990F-6434-4DC2-A130-5C1E1C224E86}"/>
              </a:ext>
            </a:extLst>
          </p:cNvPr>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546E0-79FB-484F-8E4E-925AAFF46C4E}"/>
              </a:ext>
            </a:extLst>
          </p:cNvPr>
          <p:cNvSpPr>
            <a:spLocks noGrp="1"/>
          </p:cNvSpPr>
          <p:nvPr>
            <p:ph sz="half" idx="2"/>
          </p:nvPr>
        </p:nvSpPr>
        <p:spPr>
          <a:xfrm>
            <a:off x="895350" y="3562350"/>
            <a:ext cx="5502275"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072DFC-77F3-406B-A329-3255884239F4}"/>
              </a:ext>
            </a:extLst>
          </p:cNvPr>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9163B7-7523-4E32-818E-9F08C6EE721B}"/>
              </a:ext>
            </a:extLst>
          </p:cNvPr>
          <p:cNvSpPr>
            <a:spLocks noGrp="1"/>
          </p:cNvSpPr>
          <p:nvPr>
            <p:ph sz="quarter" idx="4"/>
          </p:nvPr>
        </p:nvSpPr>
        <p:spPr>
          <a:xfrm>
            <a:off x="6583363" y="3562350"/>
            <a:ext cx="5529262"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7236303"/>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0A6B-8FF1-4B92-BA24-9BD6BEBE17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112287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936F8-8D90-405B-A23D-FD996D0B6D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38ABD-3E75-4D65-9F27-718C368F3CCB}"/>
              </a:ext>
            </a:extLst>
          </p:cNvPr>
          <p:cNvSpPr>
            <a:spLocks noGrp="1"/>
          </p:cNvSpPr>
          <p:nvPr>
            <p:ph sz="half" idx="1"/>
          </p:nvPr>
        </p:nvSpPr>
        <p:spPr>
          <a:xfrm>
            <a:off x="355600" y="4876800"/>
            <a:ext cx="2870200" cy="129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93B4E6-0D20-420F-A6E0-4B4BDFA59D22}"/>
              </a:ext>
            </a:extLst>
          </p:cNvPr>
          <p:cNvSpPr>
            <a:spLocks noGrp="1"/>
          </p:cNvSpPr>
          <p:nvPr>
            <p:ph sz="half" idx="2"/>
          </p:nvPr>
        </p:nvSpPr>
        <p:spPr>
          <a:xfrm>
            <a:off x="3378200" y="4876800"/>
            <a:ext cx="2870200" cy="129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1572421"/>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2046054"/>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A0CB0-2684-4E63-9F21-A3AB2E2C31AE}"/>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605AB3-6A76-401E-9818-BB02CD876388}"/>
              </a:ext>
            </a:extLst>
          </p:cNvPr>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05D427-E7A8-408C-AB8B-9421A7AEB7C0}"/>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459001537"/>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2F6B1-8A9C-471B-9CE3-064E3EC512D1}"/>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C67A9E-0B96-4E0F-B956-699C26BD7215}"/>
              </a:ext>
            </a:extLst>
          </p:cNvPr>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123A00-D3F0-4947-8F90-FC8B6E6F399F}"/>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84246319"/>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FD40-96C6-4928-B328-F3C1085642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7F4D5F-9D68-4A70-B165-17DE9681D2EA}"/>
              </a:ext>
            </a:extLst>
          </p:cNvPr>
          <p:cNvSpPr>
            <a:spLocks noGrp="1"/>
          </p:cNvSpPr>
          <p:nvPr>
            <p:ph type="body" orient="vert" idx="1"/>
          </p:nvPr>
        </p:nvSpPr>
        <p:spPr>
          <a:xfrm>
            <a:off x="893763" y="2597150"/>
            <a:ext cx="11217275"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0771740"/>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5698FA-C172-46A4-A8A5-CC5ED2C22D82}"/>
              </a:ext>
            </a:extLst>
          </p:cNvPr>
          <p:cNvSpPr>
            <a:spLocks noGrp="1"/>
          </p:cNvSpPr>
          <p:nvPr>
            <p:ph type="title" orient="vert"/>
          </p:nvPr>
        </p:nvSpPr>
        <p:spPr>
          <a:xfrm>
            <a:off x="9575800" y="254000"/>
            <a:ext cx="3073400" cy="85312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527DC2-FFDC-456E-BE75-7DA97D8BCBF4}"/>
              </a:ext>
            </a:extLst>
          </p:cNvPr>
          <p:cNvSpPr>
            <a:spLocks noGrp="1"/>
          </p:cNvSpPr>
          <p:nvPr>
            <p:ph type="body" orient="vert" idx="1"/>
          </p:nvPr>
        </p:nvSpPr>
        <p:spPr>
          <a:xfrm>
            <a:off x="355600" y="254000"/>
            <a:ext cx="9067800" cy="85312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5266791"/>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3"/>
          </p:nvPr>
        </p:nvSpPr>
        <p:spPr>
          <a:xfrm>
            <a:off x="650240" y="2384213"/>
            <a:ext cx="5743787" cy="639402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p:cNvSpPr>
            <a:spLocks noGrp="1"/>
          </p:cNvSpPr>
          <p:nvPr>
            <p:ph sz="quarter" idx="14"/>
          </p:nvPr>
        </p:nvSpPr>
        <p:spPr>
          <a:xfrm>
            <a:off x="6719147" y="2384213"/>
            <a:ext cx="5743787" cy="6394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C440A3E6-9C2D-6E49-870A-1BE859906C09}"/>
              </a:ext>
            </a:extLst>
          </p:cNvPr>
          <p:cNvSpPr>
            <a:spLocks noGrp="1"/>
          </p:cNvSpPr>
          <p:nvPr>
            <p:ph type="dt" sz="half" idx="15"/>
          </p:nvPr>
        </p:nvSpPr>
        <p:spPr/>
        <p:txBody>
          <a:bodyPr/>
          <a:lstStyle>
            <a:lvl1pPr>
              <a:defRPr/>
            </a:lvl1pPr>
          </a:lstStyle>
          <a:p>
            <a:pPr>
              <a:defRPr/>
            </a:pPr>
            <a:fld id="{A62901F1-0954-C443-B0EF-2EA8F955C418}" type="datetime1">
              <a:rPr lang="en-US"/>
              <a:pPr>
                <a:defRPr/>
              </a:pPr>
              <a:t>4/20/22</a:t>
            </a:fld>
            <a:endParaRPr lang="en-GB"/>
          </a:p>
        </p:txBody>
      </p:sp>
      <p:sp>
        <p:nvSpPr>
          <p:cNvPr id="6" name="Footer Placeholder 4">
            <a:extLst>
              <a:ext uri="{FF2B5EF4-FFF2-40B4-BE49-F238E27FC236}">
                <a16:creationId xmlns:a16="http://schemas.microsoft.com/office/drawing/2014/main" id="{5B627664-3017-3D45-A2AF-1EDA0CFCE4C3}"/>
              </a:ext>
            </a:extLst>
          </p:cNvPr>
          <p:cNvSpPr>
            <a:spLocks noGrp="1"/>
          </p:cNvSpPr>
          <p:nvPr>
            <p:ph type="ftr" sz="quarter" idx="16"/>
          </p:nvPr>
        </p:nvSpPr>
        <p:spPr/>
        <p:txBody>
          <a:bodyPr/>
          <a:lstStyle>
            <a:lvl1pPr>
              <a:defRPr/>
            </a:lvl1pPr>
          </a:lstStyle>
          <a:p>
            <a:pPr>
              <a:defRPr/>
            </a:pPr>
            <a:r>
              <a:rPr lang="en-GB"/>
              <a:t>Cryptography</a:t>
            </a:r>
          </a:p>
        </p:txBody>
      </p:sp>
      <p:sp>
        <p:nvSpPr>
          <p:cNvPr id="9" name="Slide Number Placeholder 5">
            <a:extLst>
              <a:ext uri="{FF2B5EF4-FFF2-40B4-BE49-F238E27FC236}">
                <a16:creationId xmlns:a16="http://schemas.microsoft.com/office/drawing/2014/main" id="{7EAAB532-5D37-7F41-8562-717EFBF753EE}"/>
              </a:ext>
            </a:extLst>
          </p:cNvPr>
          <p:cNvSpPr>
            <a:spLocks noGrp="1"/>
          </p:cNvSpPr>
          <p:nvPr>
            <p:ph type="sldNum" sz="quarter" idx="17"/>
          </p:nvPr>
        </p:nvSpPr>
        <p:spPr/>
        <p:txBody>
          <a:bodyPr/>
          <a:lstStyle>
            <a:lvl1pPr>
              <a:defRPr/>
            </a:lvl1pPr>
          </a:lstStyle>
          <a:p>
            <a:fld id="{61FA0690-7E7A-CF48-BDE6-B3C82B4E50AE}" type="slidenum">
              <a:rPr lang="en-GB" altLang="en-US"/>
              <a:pPr/>
              <a:t>‹#›</a:t>
            </a:fld>
            <a:endParaRPr lang="en-GB" altLang="en-US"/>
          </a:p>
        </p:txBody>
      </p:sp>
    </p:spTree>
    <p:extLst>
      <p:ext uri="{BB962C8B-B14F-4D97-AF65-F5344CB8AC3E}">
        <p14:creationId xmlns:p14="http://schemas.microsoft.com/office/powerpoint/2010/main" val="2881198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E0B6-ABE0-4D68-B7EA-12E3ABC717FD}"/>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F1388-E983-4031-AF42-5AE657FE915B}"/>
              </a:ext>
            </a:extLst>
          </p:cNvPr>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850995-66AD-49BA-AF85-8B3805969260}"/>
              </a:ext>
            </a:extLst>
          </p:cNvPr>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33C7AC-D102-4AAA-A17C-640EDEA5926B}"/>
              </a:ext>
            </a:extLst>
          </p:cNvPr>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931C76-E0C0-463E-935B-6E3AF52DE6BC}"/>
              </a:ext>
            </a:extLst>
          </p:cNvPr>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887701"/>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05EAD-7CD7-4CA2-BE06-142379E777F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376661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730962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A63D9-E4EC-412E-B48A-9056E93A2386}"/>
              </a:ext>
            </a:extLst>
          </p:cNvPr>
          <p:cNvSpPr>
            <a:spLocks noGrp="1"/>
          </p:cNvSpPr>
          <p:nvPr>
            <p:ph type="title"/>
          </p:nvPr>
        </p:nvSpPr>
        <p:spPr>
          <a:xfrm>
            <a:off x="895350" y="650875"/>
            <a:ext cx="4194175" cy="2274888"/>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350351-7007-4DB7-95FD-9A08056EED11}"/>
              </a:ext>
            </a:extLst>
          </p:cNvPr>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0CCE60-987D-47E4-99A8-4BF26B349AEC}"/>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047417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F661B-D95F-41B2-A153-E0E60D562E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D66D78-DD89-42C3-AF77-E486AEE825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569231"/>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BE26-D9B7-4AD0-BD76-2042CFD50943}"/>
              </a:ext>
            </a:extLst>
          </p:cNvPr>
          <p:cNvSpPr>
            <a:spLocks noGrp="1"/>
          </p:cNvSpPr>
          <p:nvPr>
            <p:ph type="title"/>
          </p:nvPr>
        </p:nvSpPr>
        <p:spPr>
          <a:xfrm>
            <a:off x="895350" y="650875"/>
            <a:ext cx="4194175" cy="2274888"/>
          </a:xfrm>
        </p:spPr>
        <p:txBody>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ABB3D6-2A1F-4203-A659-41B44289828A}"/>
              </a:ext>
            </a:extLst>
          </p:cNvPr>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A94F80-77CE-441D-9844-8F6DD187DC0E}"/>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36549111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326EF-94B7-4BA4-A874-1825631572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F677E-05FD-4619-A661-CCBB2FF031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679243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EC365A-B795-42FE-BEC9-F40EF137FC62}"/>
              </a:ext>
            </a:extLst>
          </p:cNvPr>
          <p:cNvSpPr>
            <a:spLocks noGrp="1"/>
          </p:cNvSpPr>
          <p:nvPr>
            <p:ph type="title" orient="vert"/>
          </p:nvPr>
        </p:nvSpPr>
        <p:spPr>
          <a:xfrm>
            <a:off x="4775200" y="1384300"/>
            <a:ext cx="1473200" cy="47879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1E25F2-8D73-44E3-BBE8-744368411235}"/>
              </a:ext>
            </a:extLst>
          </p:cNvPr>
          <p:cNvSpPr>
            <a:spLocks noGrp="1"/>
          </p:cNvSpPr>
          <p:nvPr>
            <p:ph type="body" orient="vert" idx="1"/>
          </p:nvPr>
        </p:nvSpPr>
        <p:spPr>
          <a:xfrm>
            <a:off x="355600" y="1384300"/>
            <a:ext cx="4267200"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8148273"/>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1D5E1-F008-413E-B16A-C87500E33F4E}"/>
              </a:ext>
            </a:extLst>
          </p:cNvPr>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9E73B3-6017-457F-87B7-9A19A45DFC48}"/>
              </a:ext>
            </a:extLst>
          </p:cNvPr>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86627425"/>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54F9A-74E3-4F06-82C3-F191F6AF01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EF1FAC-1A06-4D85-B5E6-885F2E8FB2F6}"/>
              </a:ext>
            </a:extLst>
          </p:cNvPr>
          <p:cNvSpPr>
            <a:spLocks noGrp="1"/>
          </p:cNvSpPr>
          <p:nvPr>
            <p:ph idx="1"/>
          </p:nvPr>
        </p:nvSpPr>
        <p:spPr>
          <a:xfrm>
            <a:off x="893763" y="2597150"/>
            <a:ext cx="11217275"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6345596"/>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0C4D8-5B1C-43EF-9E58-ACCCC7DD7E05}"/>
              </a:ext>
            </a:extLst>
          </p:cNvPr>
          <p:cNvSpPr>
            <a:spLocks noGrp="1"/>
          </p:cNvSpPr>
          <p:nvPr>
            <p:ph type="title"/>
          </p:nvPr>
        </p:nvSpPr>
        <p:spPr>
          <a:xfrm>
            <a:off x="887413" y="2432050"/>
            <a:ext cx="11217275" cy="405606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FCB2F9-B5FD-4490-842E-F6730AC25496}"/>
              </a:ext>
            </a:extLst>
          </p:cNvPr>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627304261"/>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E9BCA-19F4-40BA-BEE0-A2620ACF25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7D7DDA-A357-43FD-B727-4CC6633465DA}"/>
              </a:ext>
            </a:extLst>
          </p:cNvPr>
          <p:cNvSpPr>
            <a:spLocks noGrp="1"/>
          </p:cNvSpPr>
          <p:nvPr>
            <p:ph sz="half" idx="1"/>
          </p:nvPr>
        </p:nvSpPr>
        <p:spPr>
          <a:xfrm>
            <a:off x="893763" y="2597150"/>
            <a:ext cx="5532437"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BF764E-21C4-4B1B-8280-F5BB127C445A}"/>
              </a:ext>
            </a:extLst>
          </p:cNvPr>
          <p:cNvSpPr>
            <a:spLocks noGrp="1"/>
          </p:cNvSpPr>
          <p:nvPr>
            <p:ph sz="half" idx="2"/>
          </p:nvPr>
        </p:nvSpPr>
        <p:spPr>
          <a:xfrm>
            <a:off x="6578600" y="2597150"/>
            <a:ext cx="5532438"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579795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005F-33E1-46D2-8BDE-3069491D30A6}"/>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465FEF-B5CA-4E75-B6D5-01CC05277BC9}"/>
              </a:ext>
            </a:extLst>
          </p:cNvPr>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CCFE07-188A-4124-96C7-BC9B0F6C07AF}"/>
              </a:ext>
            </a:extLst>
          </p:cNvPr>
          <p:cNvSpPr>
            <a:spLocks noGrp="1"/>
          </p:cNvSpPr>
          <p:nvPr>
            <p:ph sz="half" idx="2"/>
          </p:nvPr>
        </p:nvSpPr>
        <p:spPr>
          <a:xfrm>
            <a:off x="895350" y="3562350"/>
            <a:ext cx="5502275"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41E50F-B4C1-439A-8F73-93216C424B25}"/>
              </a:ext>
            </a:extLst>
          </p:cNvPr>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926E67-E707-4CDC-AF1A-54AA0C602BEE}"/>
              </a:ext>
            </a:extLst>
          </p:cNvPr>
          <p:cNvSpPr>
            <a:spLocks noGrp="1"/>
          </p:cNvSpPr>
          <p:nvPr>
            <p:ph sz="quarter" idx="4"/>
          </p:nvPr>
        </p:nvSpPr>
        <p:spPr>
          <a:xfrm>
            <a:off x="6583363" y="3562350"/>
            <a:ext cx="5529262"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574730"/>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A1371-95A4-41D9-B521-70DB1E501B2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2115081"/>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501178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1FC2A-178A-44F6-ADB1-2835BF763B67}"/>
              </a:ext>
            </a:extLst>
          </p:cNvPr>
          <p:cNvSpPr>
            <a:spLocks noGrp="1"/>
          </p:cNvSpPr>
          <p:nvPr>
            <p:ph type="title"/>
          </p:nvPr>
        </p:nvSpPr>
        <p:spPr>
          <a:xfrm>
            <a:off x="887413" y="2432050"/>
            <a:ext cx="11217275" cy="4056063"/>
          </a:xfrm>
        </p:spPr>
        <p:txBody>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4AC1BB-E313-4660-B1B4-6F78CA730E43}"/>
              </a:ext>
            </a:extLst>
          </p:cNvPr>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70921781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7F12F-5716-46F3-8F0E-7AEED31E9D24}"/>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F25869-C860-429C-AF34-956F6DE5F3AE}"/>
              </a:ext>
            </a:extLst>
          </p:cNvPr>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CE55D2-1652-4734-9036-F0CDC817A057}"/>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139794050"/>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70959-A66A-4AB1-BA53-5514CE820378}"/>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05E50E-2BFF-4043-9DE2-776E51EE39A7}"/>
              </a:ext>
            </a:extLst>
          </p:cNvPr>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C72D8E-31A6-4867-A534-E9C6EE3046A3}"/>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755888870"/>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44B5-556F-4EEC-933B-0296F9CB41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892565-6988-456F-A862-7C4E2D689556}"/>
              </a:ext>
            </a:extLst>
          </p:cNvPr>
          <p:cNvSpPr>
            <a:spLocks noGrp="1"/>
          </p:cNvSpPr>
          <p:nvPr>
            <p:ph type="body" orient="vert" idx="1"/>
          </p:nvPr>
        </p:nvSpPr>
        <p:spPr>
          <a:xfrm>
            <a:off x="893763" y="2597150"/>
            <a:ext cx="11217275"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8730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ED8600-2F79-4BFC-BFAE-C7BD3245999C}"/>
              </a:ext>
            </a:extLst>
          </p:cNvPr>
          <p:cNvSpPr>
            <a:spLocks noGrp="1"/>
          </p:cNvSpPr>
          <p:nvPr>
            <p:ph type="title" orient="vert"/>
          </p:nvPr>
        </p:nvSpPr>
        <p:spPr>
          <a:xfrm>
            <a:off x="9575800" y="2597150"/>
            <a:ext cx="3073400" cy="61880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90C4A2-7FD5-4B1F-9817-63FF09CEC689}"/>
              </a:ext>
            </a:extLst>
          </p:cNvPr>
          <p:cNvSpPr>
            <a:spLocks noGrp="1"/>
          </p:cNvSpPr>
          <p:nvPr>
            <p:ph type="body" orient="vert" idx="1"/>
          </p:nvPr>
        </p:nvSpPr>
        <p:spPr>
          <a:xfrm>
            <a:off x="355600" y="2597150"/>
            <a:ext cx="9067800"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4977757"/>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1A013-AA40-48B6-92D3-01A4F97E54E1}"/>
              </a:ext>
            </a:extLst>
          </p:cNvPr>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103B4A-103C-4EA2-AEA8-16ED96ACB0DC}"/>
              </a:ext>
            </a:extLst>
          </p:cNvPr>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47519083"/>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A951C-91C0-4BE8-8CDD-BE903D248D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1EA706-8266-4A4F-825E-03D0A8A1F713}"/>
              </a:ext>
            </a:extLst>
          </p:cNvPr>
          <p:cNvSpPr>
            <a:spLocks noGrp="1"/>
          </p:cNvSpPr>
          <p:nvPr>
            <p:ph idx="1"/>
          </p:nvPr>
        </p:nvSpPr>
        <p:spPr>
          <a:xfrm>
            <a:off x="893763" y="2597150"/>
            <a:ext cx="11217275"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361579"/>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21E37-74CE-4D52-AF2F-69E7F1B007A7}"/>
              </a:ext>
            </a:extLst>
          </p:cNvPr>
          <p:cNvSpPr>
            <a:spLocks noGrp="1"/>
          </p:cNvSpPr>
          <p:nvPr>
            <p:ph type="title"/>
          </p:nvPr>
        </p:nvSpPr>
        <p:spPr>
          <a:xfrm>
            <a:off x="887413" y="2432050"/>
            <a:ext cx="11217275" cy="405606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A10D9D-D1DF-4EE8-A16D-3D701D194FB1}"/>
              </a:ext>
            </a:extLst>
          </p:cNvPr>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795791464"/>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1DF57-81D9-45F7-B6DA-F2396AB9EC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8C5F6D-0C24-4401-97FD-0B82448CAC2E}"/>
              </a:ext>
            </a:extLst>
          </p:cNvPr>
          <p:cNvSpPr>
            <a:spLocks noGrp="1"/>
          </p:cNvSpPr>
          <p:nvPr>
            <p:ph sz="half" idx="1"/>
          </p:nvPr>
        </p:nvSpPr>
        <p:spPr>
          <a:xfrm>
            <a:off x="893763" y="2597150"/>
            <a:ext cx="5532437"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F4636C-3ED8-4668-8B8A-724FB5F9DD15}"/>
              </a:ext>
            </a:extLst>
          </p:cNvPr>
          <p:cNvSpPr>
            <a:spLocks noGrp="1"/>
          </p:cNvSpPr>
          <p:nvPr>
            <p:ph sz="half" idx="2"/>
          </p:nvPr>
        </p:nvSpPr>
        <p:spPr>
          <a:xfrm>
            <a:off x="6578600" y="2597150"/>
            <a:ext cx="5532438"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066249"/>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51101-93A3-4727-A398-54F987F99190}"/>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D90FED-A5C2-4618-AE92-92C83ED126CD}"/>
              </a:ext>
            </a:extLst>
          </p:cNvPr>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27FCF1-2C1E-4AF1-9BDC-4CE240BAC1D7}"/>
              </a:ext>
            </a:extLst>
          </p:cNvPr>
          <p:cNvSpPr>
            <a:spLocks noGrp="1"/>
          </p:cNvSpPr>
          <p:nvPr>
            <p:ph sz="half" idx="2"/>
          </p:nvPr>
        </p:nvSpPr>
        <p:spPr>
          <a:xfrm>
            <a:off x="895350" y="3562350"/>
            <a:ext cx="5502275"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9CB3AB-5C4C-4A37-9818-F6FE5045AC68}"/>
              </a:ext>
            </a:extLst>
          </p:cNvPr>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13EF9E-9C3C-4F7D-BB51-B73D062C33FA}"/>
              </a:ext>
            </a:extLst>
          </p:cNvPr>
          <p:cNvSpPr>
            <a:spLocks noGrp="1"/>
          </p:cNvSpPr>
          <p:nvPr>
            <p:ph sz="quarter" idx="4"/>
          </p:nvPr>
        </p:nvSpPr>
        <p:spPr>
          <a:xfrm>
            <a:off x="6583363" y="3562350"/>
            <a:ext cx="5529262"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681009"/>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07186-E7E4-428F-A255-F36F64A061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989721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2FE19-E699-4988-8311-2C3265D198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7B4A37-CBA5-436E-9F05-DCCA75ACE651}"/>
              </a:ext>
            </a:extLst>
          </p:cNvPr>
          <p:cNvSpPr>
            <a:spLocks noGrp="1"/>
          </p:cNvSpPr>
          <p:nvPr>
            <p:ph sz="half" idx="1"/>
          </p:nvPr>
        </p:nvSpPr>
        <p:spPr>
          <a:xfrm>
            <a:off x="355600" y="5270500"/>
            <a:ext cx="6070600" cy="129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A22918-86C6-42B6-8CCE-F46B7222DFC3}"/>
              </a:ext>
            </a:extLst>
          </p:cNvPr>
          <p:cNvSpPr>
            <a:spLocks noGrp="1"/>
          </p:cNvSpPr>
          <p:nvPr>
            <p:ph sz="half" idx="2"/>
          </p:nvPr>
        </p:nvSpPr>
        <p:spPr>
          <a:xfrm>
            <a:off x="6578600" y="5270500"/>
            <a:ext cx="6070600" cy="129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3323798"/>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846464"/>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8E97B-A6E2-4E59-A90E-4868F2468B70}"/>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CF329B-96D9-4415-B028-824212B9FBC0}"/>
              </a:ext>
            </a:extLst>
          </p:cNvPr>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A3D157-7C5E-44CE-9FFB-3F63F28DDADA}"/>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27688092"/>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09D1D-5424-4857-9F7D-2A300125630B}"/>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188A70-D3B8-47F1-A435-EF4ECDC96F4F}"/>
              </a:ext>
            </a:extLst>
          </p:cNvPr>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9B8BC4-6EF3-4A6D-A9F8-797D2BD5A855}"/>
              </a:ext>
            </a:extLst>
          </p:cNvPr>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26976381"/>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A218-D43C-4DA5-87F0-647593A64B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77567E-D12C-4C26-AA8A-80EE7E027DAF}"/>
              </a:ext>
            </a:extLst>
          </p:cNvPr>
          <p:cNvSpPr>
            <a:spLocks noGrp="1"/>
          </p:cNvSpPr>
          <p:nvPr>
            <p:ph type="body" orient="vert" idx="1"/>
          </p:nvPr>
        </p:nvSpPr>
        <p:spPr>
          <a:xfrm>
            <a:off x="893763" y="2597150"/>
            <a:ext cx="11217275"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444518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B32B0F-8016-4CDD-B325-A9F0BBE1C429}"/>
              </a:ext>
            </a:extLst>
          </p:cNvPr>
          <p:cNvSpPr>
            <a:spLocks noGrp="1"/>
          </p:cNvSpPr>
          <p:nvPr>
            <p:ph type="title" orient="vert"/>
          </p:nvPr>
        </p:nvSpPr>
        <p:spPr>
          <a:xfrm>
            <a:off x="9575800" y="2597150"/>
            <a:ext cx="3073400" cy="61880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D236AC-90D8-4383-B884-DACB1B6EDE57}"/>
              </a:ext>
            </a:extLst>
          </p:cNvPr>
          <p:cNvSpPr>
            <a:spLocks noGrp="1"/>
          </p:cNvSpPr>
          <p:nvPr>
            <p:ph type="body" orient="vert" idx="1"/>
          </p:nvPr>
        </p:nvSpPr>
        <p:spPr>
          <a:xfrm>
            <a:off x="355600" y="2597150"/>
            <a:ext cx="9067800"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2318670"/>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5FBF6-BDB3-4436-BEA6-18896C3CCB7A}"/>
              </a:ext>
            </a:extLst>
          </p:cNvPr>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F29B94-D4FA-45ED-AE5D-54B6E6764D82}"/>
              </a:ext>
            </a:extLst>
          </p:cNvPr>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5876734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DE0D7-A0DB-4557-874C-8244490D9B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FCECC0-9482-4816-97DB-114F07D6F5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5224588"/>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2795-B08A-4FC8-A6B4-1963BC55B04F}"/>
              </a:ext>
            </a:extLst>
          </p:cNvPr>
          <p:cNvSpPr>
            <a:spLocks noGrp="1"/>
          </p:cNvSpPr>
          <p:nvPr>
            <p:ph type="title"/>
          </p:nvPr>
        </p:nvSpPr>
        <p:spPr>
          <a:xfrm>
            <a:off x="887413" y="2432050"/>
            <a:ext cx="11217275" cy="405606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6712CC-CBA5-429D-87BC-857BC4AAED5D}"/>
              </a:ext>
            </a:extLst>
          </p:cNvPr>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611497643"/>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1B7C9-36F2-420C-B2F8-F7D211364C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BD52F6-D5FD-4B15-BCF5-FFC5993D266B}"/>
              </a:ext>
            </a:extLst>
          </p:cNvPr>
          <p:cNvSpPr>
            <a:spLocks noGrp="1"/>
          </p:cNvSpPr>
          <p:nvPr>
            <p:ph sz="half" idx="1"/>
          </p:nvPr>
        </p:nvSpPr>
        <p:spPr>
          <a:xfrm>
            <a:off x="355600" y="3187700"/>
            <a:ext cx="6070600" cy="584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182BFB-64FD-40A1-9608-9882C5C00E8E}"/>
              </a:ext>
            </a:extLst>
          </p:cNvPr>
          <p:cNvSpPr>
            <a:spLocks noGrp="1"/>
          </p:cNvSpPr>
          <p:nvPr>
            <p:ph sz="half" idx="2"/>
          </p:nvPr>
        </p:nvSpPr>
        <p:spPr>
          <a:xfrm>
            <a:off x="6578600" y="3187700"/>
            <a:ext cx="6070600" cy="584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36638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6225A-C8C7-40C0-8D9F-7558ED3E64B2}"/>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10ADE6-D932-47B2-A006-98118E41B2C2}"/>
              </a:ext>
            </a:extLst>
          </p:cNvPr>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4BD209-3F98-42DD-B29A-E157E3677136}"/>
              </a:ext>
            </a:extLst>
          </p:cNvPr>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D9AF99-7B0C-40E2-9D41-02F3EEB78B15}"/>
              </a:ext>
            </a:extLst>
          </p:cNvPr>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8690C3-C53D-45D8-AB2A-7CDB785E0735}"/>
              </a:ext>
            </a:extLst>
          </p:cNvPr>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490112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9F3B6-28D4-44F8-A0B8-031B8EA80DEB}"/>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E9C93D-88AA-4E64-8080-3BBF87D57BA3}"/>
              </a:ext>
            </a:extLst>
          </p:cNvPr>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0391A0-41A8-4151-806A-1D3372E5989A}"/>
              </a:ext>
            </a:extLst>
          </p:cNvPr>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94B5E3-F05D-4336-BC8D-3E31407B1A4C}"/>
              </a:ext>
            </a:extLst>
          </p:cNvPr>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554016-9E5E-498E-9CF6-873CD1597F3B}"/>
              </a:ext>
            </a:extLst>
          </p:cNvPr>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3214425"/>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4C197-1F87-4817-98A1-F9039EA1EB3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081508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43204"/>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FD8D-64B4-414F-9C2A-7F6898B5E465}"/>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300058-4CE1-459D-95DA-8404C0A87367}"/>
              </a:ext>
            </a:extLst>
          </p:cNvPr>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49B4BA-1D9D-430C-8131-D3016B2237E9}"/>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51314608"/>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76815-CD47-4547-9562-10E8FA0ABE39}"/>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791031-8C58-48C2-8BCF-6E61791FA82E}"/>
              </a:ext>
            </a:extLst>
          </p:cNvPr>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43A010-0ED7-4424-8528-AEA5B9728EDB}"/>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101917"/>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7A40C-F7F6-4707-A55B-4C34ED6579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71A856-60F0-4EB8-9EFB-FF5EE2B139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791788"/>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07E12D-7EE0-4C01-9691-365D3EB0B1B6}"/>
              </a:ext>
            </a:extLst>
          </p:cNvPr>
          <p:cNvSpPr>
            <a:spLocks noGrp="1"/>
          </p:cNvSpPr>
          <p:nvPr>
            <p:ph type="title" orient="vert"/>
          </p:nvPr>
        </p:nvSpPr>
        <p:spPr>
          <a:xfrm>
            <a:off x="9575800" y="800100"/>
            <a:ext cx="3073400" cy="82296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E18509-1BEC-4851-B37D-F7E8A571655B}"/>
              </a:ext>
            </a:extLst>
          </p:cNvPr>
          <p:cNvSpPr>
            <a:spLocks noGrp="1"/>
          </p:cNvSpPr>
          <p:nvPr>
            <p:ph type="body" orient="vert" idx="1"/>
          </p:nvPr>
        </p:nvSpPr>
        <p:spPr>
          <a:xfrm>
            <a:off x="355600" y="800100"/>
            <a:ext cx="9067800" cy="822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314963"/>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9C471-5967-46A5-AF34-B9A874ED21DB}"/>
              </a:ext>
            </a:extLst>
          </p:cNvPr>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69DEAF-366B-4333-82CD-A394B56A2EFD}"/>
              </a:ext>
            </a:extLst>
          </p:cNvPr>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73952749"/>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760C2-A863-44F7-B16A-C0A7434DAD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F6F280-29B0-4B52-B9E9-8785684519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9054386"/>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B4D8-24D4-4ABF-9448-EBF7AC0E9F28}"/>
              </a:ext>
            </a:extLst>
          </p:cNvPr>
          <p:cNvSpPr>
            <a:spLocks noGrp="1"/>
          </p:cNvSpPr>
          <p:nvPr>
            <p:ph type="title"/>
          </p:nvPr>
        </p:nvSpPr>
        <p:spPr>
          <a:xfrm>
            <a:off x="887413" y="2432050"/>
            <a:ext cx="11217275" cy="405606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DB4B57-05E1-4098-9389-1F0D4B3C1C75}"/>
              </a:ext>
            </a:extLst>
          </p:cNvPr>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50182778"/>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9CA6A-4463-4182-AF48-E95DED3AE2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714059-CCF4-44F5-B266-54E68F9EDCEA}"/>
              </a:ext>
            </a:extLst>
          </p:cNvPr>
          <p:cNvSpPr>
            <a:spLocks noGrp="1"/>
          </p:cNvSpPr>
          <p:nvPr>
            <p:ph sz="half" idx="1"/>
          </p:nvPr>
        </p:nvSpPr>
        <p:spPr>
          <a:xfrm>
            <a:off x="6756400" y="3187700"/>
            <a:ext cx="2870200" cy="584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186833-1542-42C8-8ADD-94FCCE49FC25}"/>
              </a:ext>
            </a:extLst>
          </p:cNvPr>
          <p:cNvSpPr>
            <a:spLocks noGrp="1"/>
          </p:cNvSpPr>
          <p:nvPr>
            <p:ph sz="half" idx="2"/>
          </p:nvPr>
        </p:nvSpPr>
        <p:spPr>
          <a:xfrm>
            <a:off x="9779000" y="3187700"/>
            <a:ext cx="2870200" cy="584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865736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1286B-EA18-4F54-8A0D-F829A44E7D8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2646364"/>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1504E-CA43-4E7E-93F5-1A8BD3FF5C7D}"/>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40DC54-D6F2-48E5-9144-2CA2C8E94E0F}"/>
              </a:ext>
            </a:extLst>
          </p:cNvPr>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D029BA-AE43-442A-B86B-53CB36FBFFCB}"/>
              </a:ext>
            </a:extLst>
          </p:cNvPr>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5711AF-57C0-43FC-A220-637DA0B268D2}"/>
              </a:ext>
            </a:extLst>
          </p:cNvPr>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130265-4C58-4C0D-BD77-BCCD86B89D49}"/>
              </a:ext>
            </a:extLst>
          </p:cNvPr>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159355"/>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54099-A758-4EC2-BD4B-28C9420DAA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9144090"/>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079907"/>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A24AA-9B32-4DFD-9AE0-2CBD49415514}"/>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4CD5A7-07EC-4D89-9B60-54C53143137E}"/>
              </a:ext>
            </a:extLst>
          </p:cNvPr>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14114B-6D50-4400-BB9C-3DCF9D8D60E0}"/>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54640330"/>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8B0CB-B350-4978-939C-D53618F3BDB2}"/>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A3C1BD-4BDD-434A-8FB4-7198651DD254}"/>
              </a:ext>
            </a:extLst>
          </p:cNvPr>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099F9B-BE79-44D4-87D4-79505D426E98}"/>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363866449"/>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89BE3-F456-4569-86CF-BB7821D55E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DEA982-3578-4A58-9F91-350C0EECA7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2580344"/>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F2A6AB-96D5-4066-BC04-03B4D385F1DB}"/>
              </a:ext>
            </a:extLst>
          </p:cNvPr>
          <p:cNvSpPr>
            <a:spLocks noGrp="1"/>
          </p:cNvSpPr>
          <p:nvPr>
            <p:ph type="title" orient="vert"/>
          </p:nvPr>
        </p:nvSpPr>
        <p:spPr>
          <a:xfrm>
            <a:off x="9575800" y="812800"/>
            <a:ext cx="3073400" cy="82169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C3C1E1-2528-4B32-A997-B3B6905AC0A3}"/>
              </a:ext>
            </a:extLst>
          </p:cNvPr>
          <p:cNvSpPr>
            <a:spLocks noGrp="1"/>
          </p:cNvSpPr>
          <p:nvPr>
            <p:ph type="body" orient="vert" idx="1"/>
          </p:nvPr>
        </p:nvSpPr>
        <p:spPr>
          <a:xfrm>
            <a:off x="355600" y="812800"/>
            <a:ext cx="9067800" cy="8216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2623097"/>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71DB-D2A0-43AD-AB39-F6555859E104}"/>
              </a:ext>
            </a:extLst>
          </p:cNvPr>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CE0D56-9EA3-40BB-A371-A3D5AF802D52}"/>
              </a:ext>
            </a:extLst>
          </p:cNvPr>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65716011"/>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B03A9-DFC5-46A2-9637-D94F08BBC6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7A50E7-9C62-4EBE-9A08-F5A0A8731F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10097"/>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CC788-F87D-4E38-8DF8-C1A24C32D889}"/>
              </a:ext>
            </a:extLst>
          </p:cNvPr>
          <p:cNvSpPr>
            <a:spLocks noGrp="1"/>
          </p:cNvSpPr>
          <p:nvPr>
            <p:ph type="title"/>
          </p:nvPr>
        </p:nvSpPr>
        <p:spPr>
          <a:xfrm>
            <a:off x="887413" y="2432050"/>
            <a:ext cx="11217275" cy="405606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C9689F-DFF3-4CD9-8D29-74D35B43FE06}"/>
              </a:ext>
            </a:extLst>
          </p:cNvPr>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290107807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898284"/>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55042-D616-462F-A3B6-82B77D43FC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5FF157-69BF-455E-8C5F-F7107A0B0CDF}"/>
              </a:ext>
            </a:extLst>
          </p:cNvPr>
          <p:cNvSpPr>
            <a:spLocks noGrp="1"/>
          </p:cNvSpPr>
          <p:nvPr>
            <p:ph sz="half" idx="1"/>
          </p:nvPr>
        </p:nvSpPr>
        <p:spPr>
          <a:xfrm>
            <a:off x="355600" y="3187700"/>
            <a:ext cx="6070600" cy="584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493364-F72D-4A35-8561-896D1B91715B}"/>
              </a:ext>
            </a:extLst>
          </p:cNvPr>
          <p:cNvSpPr>
            <a:spLocks noGrp="1"/>
          </p:cNvSpPr>
          <p:nvPr>
            <p:ph sz="half" idx="2"/>
          </p:nvPr>
        </p:nvSpPr>
        <p:spPr>
          <a:xfrm>
            <a:off x="6578600" y="3187700"/>
            <a:ext cx="6070600" cy="584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3833454"/>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30590-46E9-467D-95F3-55B6F33FCB54}"/>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441-EC55-43E5-9AC1-19EA4E664C35}"/>
              </a:ext>
            </a:extLst>
          </p:cNvPr>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434647-8E33-4CD1-9DBB-E0EA2DD4EEE9}"/>
              </a:ext>
            </a:extLst>
          </p:cNvPr>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4699B1-5D86-49DC-874F-E90D4E9A9AB9}"/>
              </a:ext>
            </a:extLst>
          </p:cNvPr>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DC3F79-A261-4493-85D6-2CE9BE2D6931}"/>
              </a:ext>
            </a:extLst>
          </p:cNvPr>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018571"/>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B9865-79E3-4C08-AC88-AEF66C7151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7924034"/>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988952"/>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E497-ACF9-4B6F-BC8B-5BE1A84A0D22}"/>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1FD181-AF33-4986-A7C5-6761E4A4AA8B}"/>
              </a:ext>
            </a:extLst>
          </p:cNvPr>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4183C5-49A6-4EB9-8CE9-C57AA093AFB8}"/>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201913592"/>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3322E-D373-4F32-BA20-76EF93AC07A8}"/>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76DD0A-01F3-45D4-BE74-D7DEA375FE3F}"/>
              </a:ext>
            </a:extLst>
          </p:cNvPr>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2BD087-D558-4347-BA11-47C07E30C193}"/>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964584786"/>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5305D-D337-453C-BFFA-8C217E4A36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F6C04E-A8E4-4180-965B-BFC0CB4892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5109224"/>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718F58-0453-4417-9986-5534C7F36CC5}"/>
              </a:ext>
            </a:extLst>
          </p:cNvPr>
          <p:cNvSpPr>
            <a:spLocks noGrp="1"/>
          </p:cNvSpPr>
          <p:nvPr>
            <p:ph type="title" orient="vert"/>
          </p:nvPr>
        </p:nvSpPr>
        <p:spPr>
          <a:xfrm>
            <a:off x="9575800" y="800100"/>
            <a:ext cx="3073400" cy="82296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B8CB1A-2C0B-4E5E-85DE-0E3F55D63FF8}"/>
              </a:ext>
            </a:extLst>
          </p:cNvPr>
          <p:cNvSpPr>
            <a:spLocks noGrp="1"/>
          </p:cNvSpPr>
          <p:nvPr>
            <p:ph type="body" orient="vert" idx="1"/>
          </p:nvPr>
        </p:nvSpPr>
        <p:spPr>
          <a:xfrm>
            <a:off x="355600" y="800100"/>
            <a:ext cx="9067800" cy="822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6863268"/>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FEAD2-ADEF-4FFF-B8A7-D3532F90390A}"/>
              </a:ext>
            </a:extLst>
          </p:cNvPr>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47A88A-8088-4E8D-95E2-F553C5784343}"/>
              </a:ext>
            </a:extLst>
          </p:cNvPr>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02246415"/>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9C6C-55E7-42CF-9245-B1BFFA886A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B52094-6974-4F15-9877-2907B78DCB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256311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198B1-09D1-4407-BCD3-57EEE59B3B0C}"/>
              </a:ext>
            </a:extLst>
          </p:cNvPr>
          <p:cNvSpPr>
            <a:spLocks noGrp="1"/>
          </p:cNvSpPr>
          <p:nvPr>
            <p:ph type="title"/>
          </p:nvPr>
        </p:nvSpPr>
        <p:spPr>
          <a:xfrm>
            <a:off x="895350" y="650875"/>
            <a:ext cx="4194175" cy="2274888"/>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9EDF1D-C8D4-4C28-974C-E6A5B5917EFC}"/>
              </a:ext>
            </a:extLst>
          </p:cNvPr>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794C4E-DAB2-41AC-AF64-99731F84782F}"/>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459596355"/>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08B02-001D-4B9C-90A0-45E9D1BB5182}"/>
              </a:ext>
            </a:extLst>
          </p:cNvPr>
          <p:cNvSpPr>
            <a:spLocks noGrp="1"/>
          </p:cNvSpPr>
          <p:nvPr>
            <p:ph type="title"/>
          </p:nvPr>
        </p:nvSpPr>
        <p:spPr>
          <a:xfrm>
            <a:off x="887413" y="2432050"/>
            <a:ext cx="11217275" cy="405606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976930-45E4-467E-8E5B-00E87D215921}"/>
              </a:ext>
            </a:extLst>
          </p:cNvPr>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946671274"/>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E7785-C5ED-4414-90FA-EE4A56AD3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FDD011-592E-4858-ADF9-6C57D7FAC057}"/>
              </a:ext>
            </a:extLst>
          </p:cNvPr>
          <p:cNvSpPr>
            <a:spLocks noGrp="1"/>
          </p:cNvSpPr>
          <p:nvPr>
            <p:ph sz="half" idx="1"/>
          </p:nvPr>
        </p:nvSpPr>
        <p:spPr>
          <a:xfrm>
            <a:off x="355600" y="3187700"/>
            <a:ext cx="2870200" cy="584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D9BC03-C78C-4C87-8C6B-105266EF2EE4}"/>
              </a:ext>
            </a:extLst>
          </p:cNvPr>
          <p:cNvSpPr>
            <a:spLocks noGrp="1"/>
          </p:cNvSpPr>
          <p:nvPr>
            <p:ph sz="half" idx="2"/>
          </p:nvPr>
        </p:nvSpPr>
        <p:spPr>
          <a:xfrm>
            <a:off x="3378200" y="3187700"/>
            <a:ext cx="2870200" cy="584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956001"/>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A1F5C-43C8-4494-A12E-BB146E7C69A6}"/>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9535DE-5FA0-4399-8343-6120F045BFBB}"/>
              </a:ext>
            </a:extLst>
          </p:cNvPr>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554566-03FE-46A3-ABC9-D73B5CF75504}"/>
              </a:ext>
            </a:extLst>
          </p:cNvPr>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1E2ABE-FE93-496E-8BCE-C296D6673AE4}"/>
              </a:ext>
            </a:extLst>
          </p:cNvPr>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39A5F2-2271-4447-85DD-88830DE1B2F9}"/>
              </a:ext>
            </a:extLst>
          </p:cNvPr>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354107"/>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0EDF3-9375-4AC8-8B4B-012CC25935D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7943235"/>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8674335"/>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C7450-BBFA-4513-80AA-3945AA679DA0}"/>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16F83A-F82C-4FF5-ACA8-D7F6AE6B983C}"/>
              </a:ext>
            </a:extLst>
          </p:cNvPr>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A027DC-BE65-4306-A003-94E495315301}"/>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622774432"/>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C83B-2CE6-4785-9E75-0CBB95614007}"/>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B1CE83-5559-448A-B4E3-E5BF9E1EEA47}"/>
              </a:ext>
            </a:extLst>
          </p:cNvPr>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A98FD2-F955-4BA2-A68B-22A1640F1007}"/>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47933121"/>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A3F2F-80FD-4C47-A9AF-AD6A5E612C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5C1E54-250D-4CCE-B718-C3363C8197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8704309"/>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A3B2B9-B14A-4202-8F14-8FE9131191C2}"/>
              </a:ext>
            </a:extLst>
          </p:cNvPr>
          <p:cNvSpPr>
            <a:spLocks noGrp="1"/>
          </p:cNvSpPr>
          <p:nvPr>
            <p:ph type="title" orient="vert"/>
          </p:nvPr>
        </p:nvSpPr>
        <p:spPr>
          <a:xfrm>
            <a:off x="9575800" y="825500"/>
            <a:ext cx="3073400" cy="82042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ACA667-BCED-4E83-B2E6-DDBD8F015CF2}"/>
              </a:ext>
            </a:extLst>
          </p:cNvPr>
          <p:cNvSpPr>
            <a:spLocks noGrp="1"/>
          </p:cNvSpPr>
          <p:nvPr>
            <p:ph type="body" orient="vert" idx="1"/>
          </p:nvPr>
        </p:nvSpPr>
        <p:spPr>
          <a:xfrm>
            <a:off x="355600" y="825500"/>
            <a:ext cx="9067800" cy="8204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158750"/>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B016E-06F2-407D-B74B-E2DFA65699BC}"/>
              </a:ext>
            </a:extLst>
          </p:cNvPr>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6115C9-D533-4EAE-9110-FD4C60542E53}"/>
              </a:ext>
            </a:extLst>
          </p:cNvPr>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9142095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B0ABA-238E-40D2-8623-301CD4924F51}"/>
              </a:ext>
            </a:extLst>
          </p:cNvPr>
          <p:cNvSpPr>
            <a:spLocks noGrp="1"/>
          </p:cNvSpPr>
          <p:nvPr>
            <p:ph type="title"/>
          </p:nvPr>
        </p:nvSpPr>
        <p:spPr>
          <a:xfrm>
            <a:off x="895350" y="650875"/>
            <a:ext cx="4194175" cy="2274888"/>
          </a:xfrm>
        </p:spPr>
        <p:txBody>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C946DA-559E-4968-8142-BD44F32B31B7}"/>
              </a:ext>
            </a:extLst>
          </p:cNvPr>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79BC48-147E-475F-9C91-A785F0D06C14}"/>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36045981"/>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CDD0B-9096-475A-8DB7-B5B6A1A89C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EDF453-F272-4E71-BE24-2129AFAC1F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4803419"/>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1F042-872C-4DAF-AE2B-15BDC9D2282C}"/>
              </a:ext>
            </a:extLst>
          </p:cNvPr>
          <p:cNvSpPr>
            <a:spLocks noGrp="1"/>
          </p:cNvSpPr>
          <p:nvPr>
            <p:ph type="title"/>
          </p:nvPr>
        </p:nvSpPr>
        <p:spPr>
          <a:xfrm>
            <a:off x="887413" y="2432050"/>
            <a:ext cx="11217275" cy="405606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64B269-4CEA-4748-8A30-12E849FF03DD}"/>
              </a:ext>
            </a:extLst>
          </p:cNvPr>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2813513197"/>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F4AB-263F-45C9-A837-E3717C7FA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A309A2-900D-4ACF-945E-D389C7E3FF05}"/>
              </a:ext>
            </a:extLst>
          </p:cNvPr>
          <p:cNvSpPr>
            <a:spLocks noGrp="1"/>
          </p:cNvSpPr>
          <p:nvPr>
            <p:ph sz="half" idx="1"/>
          </p:nvPr>
        </p:nvSpPr>
        <p:spPr>
          <a:xfrm>
            <a:off x="355600" y="3187700"/>
            <a:ext cx="2870200" cy="584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82AEE2-53B6-46C9-A193-8C23C7839BA3}"/>
              </a:ext>
            </a:extLst>
          </p:cNvPr>
          <p:cNvSpPr>
            <a:spLocks noGrp="1"/>
          </p:cNvSpPr>
          <p:nvPr>
            <p:ph sz="half" idx="2"/>
          </p:nvPr>
        </p:nvSpPr>
        <p:spPr>
          <a:xfrm>
            <a:off x="3378200" y="3187700"/>
            <a:ext cx="2870200" cy="584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37656"/>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8C5D-AF6B-43FC-98B8-D06894227B14}"/>
              </a:ext>
            </a:extLst>
          </p:cNvPr>
          <p:cNvSpPr>
            <a:spLocks noGrp="1"/>
          </p:cNvSpPr>
          <p:nvPr>
            <p:ph type="title"/>
          </p:nvPr>
        </p:nvSpPr>
        <p:spPr>
          <a:xfrm>
            <a:off x="895350" y="519113"/>
            <a:ext cx="11217275"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2603DE-32D8-481D-8A8C-CEF68688D7DF}"/>
              </a:ext>
            </a:extLst>
          </p:cNvPr>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243362-F095-4DA7-BC0C-C120088B24BF}"/>
              </a:ext>
            </a:extLst>
          </p:cNvPr>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4F7484-2986-42C2-82A4-B67E8C089157}"/>
              </a:ext>
            </a:extLst>
          </p:cNvPr>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7A0C0B-85F5-493A-88D3-DC22D1FF5B81}"/>
              </a:ext>
            </a:extLst>
          </p:cNvPr>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223121"/>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61BD1-5068-437E-86C8-F8CE610F71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4505630"/>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533653"/>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E86D4-6693-4D90-A73E-020829D74A29}"/>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0138A7-BEFD-4826-A84C-BB4716F2E6E7}"/>
              </a:ext>
            </a:extLst>
          </p:cNvPr>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59954A-60A2-4A9E-B228-367A5CE6D824}"/>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85856510"/>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12E0-BE97-4A3A-B0AF-3ABD3CC3BE6F}"/>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64156C-F7E9-4852-A3E0-64B190B2BAE3}"/>
              </a:ext>
            </a:extLst>
          </p:cNvPr>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A34218-E294-410D-A9C4-05F269BFAE5E}"/>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88725873"/>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F659D-E479-4A1D-BF0B-526F5D89D3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C9F964-662A-499F-9370-F701C961AC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7097933"/>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55244F-28A3-4381-9EE7-CFAC7E4ED5C4}"/>
              </a:ext>
            </a:extLst>
          </p:cNvPr>
          <p:cNvSpPr>
            <a:spLocks noGrp="1"/>
          </p:cNvSpPr>
          <p:nvPr>
            <p:ph type="title" orient="vert"/>
          </p:nvPr>
        </p:nvSpPr>
        <p:spPr>
          <a:xfrm>
            <a:off x="9575800" y="812800"/>
            <a:ext cx="3073400" cy="82169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4E9440-6637-4AB4-B5A3-5C9C519DD772}"/>
              </a:ext>
            </a:extLst>
          </p:cNvPr>
          <p:cNvSpPr>
            <a:spLocks noGrp="1"/>
          </p:cNvSpPr>
          <p:nvPr>
            <p:ph type="body" orient="vert" idx="1"/>
          </p:nvPr>
        </p:nvSpPr>
        <p:spPr>
          <a:xfrm>
            <a:off x="355600" y="812800"/>
            <a:ext cx="9067800" cy="8216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47673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jpe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image" Target="../media/image3.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jpe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image" Target="../media/image3.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4.jpe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image" Target="../media/image5.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1.jpe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theme" Target="../theme/theme14.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image" Target="../media/image6.png"/><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image" Target="../media/image4.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jpe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3.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jpe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jpe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025" name="Picture 1">
            <a:extLst>
              <a:ext uri="{FF2B5EF4-FFF2-40B4-BE49-F238E27FC236}">
                <a16:creationId xmlns:a16="http://schemas.microsoft.com/office/drawing/2014/main" id="{E69571E5-069E-4CA5-93F9-962DE6D4564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026" name="Rectangle 2">
            <a:extLst>
              <a:ext uri="{FF2B5EF4-FFF2-40B4-BE49-F238E27FC236}">
                <a16:creationId xmlns:a16="http://schemas.microsoft.com/office/drawing/2014/main" id="{62446373-F41C-42EF-93C1-9E1962DB3A4D}"/>
              </a:ext>
            </a:extLst>
          </p:cNvPr>
          <p:cNvSpPr>
            <a:spLocks noGrp="1" noChangeArrowheads="1"/>
          </p:cNvSpPr>
          <p:nvPr>
            <p:ph type="title"/>
          </p:nvPr>
        </p:nvSpPr>
        <p:spPr bwMode="auto">
          <a:xfrm>
            <a:off x="355600" y="2044700"/>
            <a:ext cx="12293600" cy="323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b" anchorCtr="0" compatLnSpc="1">
            <a:prstTxWarp prst="textNoShape">
              <a:avLst/>
            </a:prstTxWarp>
          </a:bodyPr>
          <a:lstStyle/>
          <a:p>
            <a:pPr lvl="0"/>
            <a:r>
              <a:rPr lang="en-US" altLang="en-US">
                <a:sym typeface="Gill Sans Light" charset="0"/>
              </a:rPr>
              <a:t>Click to edit Master title style</a:t>
            </a:r>
          </a:p>
        </p:txBody>
      </p:sp>
      <p:sp>
        <p:nvSpPr>
          <p:cNvPr id="1027" name="Rectangle 3">
            <a:extLst>
              <a:ext uri="{FF2B5EF4-FFF2-40B4-BE49-F238E27FC236}">
                <a16:creationId xmlns:a16="http://schemas.microsoft.com/office/drawing/2014/main" id="{D0775DA7-DFCB-4D44-931D-60A658622FBF}"/>
              </a:ext>
            </a:extLst>
          </p:cNvPr>
          <p:cNvSpPr>
            <a:spLocks noGrp="1" noChangeArrowheads="1"/>
          </p:cNvSpPr>
          <p:nvPr>
            <p:ph type="body" idx="1"/>
          </p:nvPr>
        </p:nvSpPr>
        <p:spPr bwMode="auto">
          <a:xfrm>
            <a:off x="355600" y="5270500"/>
            <a:ext cx="12293600"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t"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algn="ctr" rtl="0" fontAlgn="base">
        <a:spcBef>
          <a:spcPct val="0"/>
        </a:spcBef>
        <a:spcAft>
          <a:spcPct val="0"/>
        </a:spcAft>
        <a:defRPr sz="3800" kern="1200">
          <a:solidFill>
            <a:schemeClr val="tx1"/>
          </a:solidFill>
          <a:latin typeface="+mn-lt"/>
          <a:ea typeface="+mn-ea"/>
          <a:cs typeface="+mn-cs"/>
          <a:sym typeface="Gill Sans Light" charset="0"/>
        </a:defRPr>
      </a:lvl1pPr>
      <a:lvl2pPr algn="ctr" rtl="0" fontAlgn="base">
        <a:spcBef>
          <a:spcPct val="0"/>
        </a:spcBef>
        <a:spcAft>
          <a:spcPct val="0"/>
        </a:spcAft>
        <a:defRPr sz="3800" kern="1200">
          <a:solidFill>
            <a:schemeClr val="tx1"/>
          </a:solidFill>
          <a:latin typeface="+mn-lt"/>
          <a:ea typeface="+mn-ea"/>
          <a:cs typeface="+mn-cs"/>
          <a:sym typeface="Gill Sans Light" charset="0"/>
        </a:defRPr>
      </a:lvl2pPr>
      <a:lvl3pPr algn="ctr" rtl="0" fontAlgn="base">
        <a:spcBef>
          <a:spcPct val="0"/>
        </a:spcBef>
        <a:spcAft>
          <a:spcPct val="0"/>
        </a:spcAft>
        <a:defRPr sz="3800" kern="1200">
          <a:solidFill>
            <a:schemeClr val="tx1"/>
          </a:solidFill>
          <a:latin typeface="+mn-lt"/>
          <a:ea typeface="+mn-ea"/>
          <a:cs typeface="+mn-cs"/>
          <a:sym typeface="Gill Sans Light" charset="0"/>
        </a:defRPr>
      </a:lvl3pPr>
      <a:lvl4pPr algn="ctr" rtl="0" fontAlgn="base">
        <a:spcBef>
          <a:spcPct val="0"/>
        </a:spcBef>
        <a:spcAft>
          <a:spcPct val="0"/>
        </a:spcAft>
        <a:defRPr sz="3800" kern="1200">
          <a:solidFill>
            <a:schemeClr val="tx1"/>
          </a:solidFill>
          <a:latin typeface="+mn-lt"/>
          <a:ea typeface="+mn-ea"/>
          <a:cs typeface="+mn-cs"/>
          <a:sym typeface="Gill Sans Light" charset="0"/>
        </a:defRPr>
      </a:lvl4pPr>
      <a:lvl5pPr algn="ctr" rtl="0" fontAlgn="base">
        <a:spcBef>
          <a:spcPct val="0"/>
        </a:spcBef>
        <a:spcAft>
          <a:spcPct val="0"/>
        </a:spcAft>
        <a:defRPr sz="38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1265" name="Picture 1">
            <a:extLst>
              <a:ext uri="{FF2B5EF4-FFF2-40B4-BE49-F238E27FC236}">
                <a16:creationId xmlns:a16="http://schemas.microsoft.com/office/drawing/2014/main" id="{F836E367-2BE1-4334-879C-2248A7DFDF0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7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1266" name="Rectangle 2">
            <a:extLst>
              <a:ext uri="{FF2B5EF4-FFF2-40B4-BE49-F238E27FC236}">
                <a16:creationId xmlns:a16="http://schemas.microsoft.com/office/drawing/2014/main" id="{8B531720-2C9C-492F-BCBE-6033D6FC46A9}"/>
              </a:ext>
            </a:extLst>
          </p:cNvPr>
          <p:cNvSpPr>
            <a:spLocks noGrp="1" noChangeArrowheads="1"/>
          </p:cNvSpPr>
          <p:nvPr>
            <p:ph type="body" idx="1"/>
          </p:nvPr>
        </p:nvSpPr>
        <p:spPr bwMode="auto">
          <a:xfrm>
            <a:off x="355600" y="698500"/>
            <a:ext cx="12293600" cy="878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ransition/>
  <p:txStyles>
    <p:titleStyle>
      <a:lvl1pPr algn="ctr" rtl="0" fontAlgn="base">
        <a:spcBef>
          <a:spcPct val="0"/>
        </a:spcBef>
        <a:spcAft>
          <a:spcPct val="0"/>
        </a:spcAft>
        <a:defRPr sz="7200" kern="1200">
          <a:solidFill>
            <a:srgbClr val="404140"/>
          </a:solidFill>
          <a:latin typeface="+mj-lt"/>
          <a:ea typeface="+mj-ea"/>
          <a:cs typeface="+mj-cs"/>
          <a:sym typeface="Gill Sans Light" charset="0"/>
        </a:defRPr>
      </a:lvl1pPr>
      <a:lvl2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2pPr>
      <a:lvl3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3pPr>
      <a:lvl4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4pPr>
      <a:lvl5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9pPr>
    </p:titleStyle>
    <p:bodyStyle>
      <a:lvl1pPr marL="304800" indent="-304800" algn="l" rtl="0" fontAlgn="base">
        <a:lnSpc>
          <a:spcPct val="120000"/>
        </a:lnSpc>
        <a:spcBef>
          <a:spcPts val="3800"/>
        </a:spcBef>
        <a:spcAft>
          <a:spcPct val="0"/>
        </a:spcAft>
        <a:buClr>
          <a:srgbClr val="414141"/>
        </a:buClr>
        <a:buSzPct val="81000"/>
        <a:buFont typeface="Gill Sans Light" charset="0"/>
        <a:buChar char="•"/>
        <a:defRPr sz="4600" kern="1200">
          <a:solidFill>
            <a:srgbClr val="404140"/>
          </a:solidFill>
          <a:latin typeface="+mn-lt"/>
          <a:ea typeface="+mn-ea"/>
          <a:cs typeface="+mn-cs"/>
          <a:sym typeface="Gill Sans Light" charset="0"/>
        </a:defRPr>
      </a:lvl1pPr>
      <a:lvl2pPr marL="635000" indent="-304800" algn="l" rtl="0" fontAlgn="base">
        <a:lnSpc>
          <a:spcPct val="120000"/>
        </a:lnSpc>
        <a:spcBef>
          <a:spcPts val="3800"/>
        </a:spcBef>
        <a:spcAft>
          <a:spcPct val="0"/>
        </a:spcAft>
        <a:buClr>
          <a:srgbClr val="414141"/>
        </a:buClr>
        <a:buSzPct val="81000"/>
        <a:buFont typeface="Gill Sans Light" charset="0"/>
        <a:buChar char="•"/>
        <a:defRPr sz="4600" kern="1200">
          <a:solidFill>
            <a:srgbClr val="404140"/>
          </a:solidFill>
          <a:latin typeface="+mn-lt"/>
          <a:ea typeface="+mn-ea"/>
          <a:cs typeface="+mn-cs"/>
          <a:sym typeface="Gill Sans Light" charset="0"/>
        </a:defRPr>
      </a:lvl2pPr>
      <a:lvl3pPr marL="1016000" indent="-304800" algn="l" rtl="0" fontAlgn="base">
        <a:lnSpc>
          <a:spcPct val="120000"/>
        </a:lnSpc>
        <a:spcBef>
          <a:spcPts val="3800"/>
        </a:spcBef>
        <a:spcAft>
          <a:spcPct val="0"/>
        </a:spcAft>
        <a:buClr>
          <a:srgbClr val="414141"/>
        </a:buClr>
        <a:buSzPct val="81000"/>
        <a:buFont typeface="Gill Sans Light" charset="0"/>
        <a:buChar char="•"/>
        <a:defRPr sz="4600" kern="1200">
          <a:solidFill>
            <a:srgbClr val="404140"/>
          </a:solidFill>
          <a:latin typeface="+mn-lt"/>
          <a:ea typeface="+mn-ea"/>
          <a:cs typeface="+mn-cs"/>
          <a:sym typeface="Gill Sans Light" charset="0"/>
        </a:defRPr>
      </a:lvl3pPr>
      <a:lvl4pPr marL="1397000" indent="-304800" algn="l" rtl="0" fontAlgn="base">
        <a:lnSpc>
          <a:spcPct val="120000"/>
        </a:lnSpc>
        <a:spcBef>
          <a:spcPts val="3800"/>
        </a:spcBef>
        <a:spcAft>
          <a:spcPct val="0"/>
        </a:spcAft>
        <a:buClr>
          <a:srgbClr val="414141"/>
        </a:buClr>
        <a:buSzPct val="81000"/>
        <a:buFont typeface="Gill Sans Light" charset="0"/>
        <a:buChar char="•"/>
        <a:defRPr sz="4600" kern="1200">
          <a:solidFill>
            <a:srgbClr val="404140"/>
          </a:solidFill>
          <a:latin typeface="+mn-lt"/>
          <a:ea typeface="+mn-ea"/>
          <a:cs typeface="+mn-cs"/>
          <a:sym typeface="Gill Sans Light" charset="0"/>
        </a:defRPr>
      </a:lvl4pPr>
      <a:lvl5pPr marL="1778000" indent="-304800" algn="l" rtl="0" fontAlgn="base">
        <a:lnSpc>
          <a:spcPct val="120000"/>
        </a:lnSpc>
        <a:spcBef>
          <a:spcPts val="3800"/>
        </a:spcBef>
        <a:spcAft>
          <a:spcPct val="0"/>
        </a:spcAft>
        <a:buClr>
          <a:srgbClr val="414141"/>
        </a:buClr>
        <a:buSzPct val="81000"/>
        <a:buFont typeface="Gill Sans Light" charset="0"/>
        <a:buChar char="•"/>
        <a:defRPr sz="4600" kern="1200">
          <a:solidFill>
            <a:srgbClr val="404140"/>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2289" name="Picture 1">
            <a:extLst>
              <a:ext uri="{FF2B5EF4-FFF2-40B4-BE49-F238E27FC236}">
                <a16:creationId xmlns:a16="http://schemas.microsoft.com/office/drawing/2014/main" id="{A3F14E32-C185-49F4-8F08-DBBCD513C08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7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marL="304800" indent="-304800" algn="l" rtl="0" fontAlgn="base">
        <a:lnSpc>
          <a:spcPct val="120000"/>
        </a:lnSpc>
        <a:spcBef>
          <a:spcPts val="3800"/>
        </a:spcBef>
        <a:spcAft>
          <a:spcPct val="0"/>
        </a:spcAft>
        <a:buClr>
          <a:srgbClr val="414141"/>
        </a:buClr>
        <a:buSzPct val="81000"/>
        <a:buFont typeface="Gill Sans Light" charset="0"/>
        <a:buChar char="•"/>
        <a:defRPr sz="4600" kern="1200">
          <a:solidFill>
            <a:schemeClr val="tx1"/>
          </a:solidFill>
          <a:latin typeface="+mn-lt"/>
          <a:ea typeface="+mn-ea"/>
          <a:cs typeface="+mn-cs"/>
          <a:sym typeface="Gill Sans Light" charset="0"/>
        </a:defRPr>
      </a:lvl1pPr>
      <a:lvl2pPr marL="685800" indent="-304800" algn="l" rtl="0" fontAlgn="base">
        <a:lnSpc>
          <a:spcPct val="120000"/>
        </a:lnSpc>
        <a:spcBef>
          <a:spcPts val="3800"/>
        </a:spcBef>
        <a:spcAft>
          <a:spcPct val="0"/>
        </a:spcAft>
        <a:buClr>
          <a:srgbClr val="414141"/>
        </a:buClr>
        <a:buSzPct val="81000"/>
        <a:buFont typeface="Gill Sans Light" charset="0"/>
        <a:buChar char="•"/>
        <a:defRPr sz="4600" kern="1200">
          <a:solidFill>
            <a:schemeClr val="tx1"/>
          </a:solidFill>
          <a:latin typeface="+mn-lt"/>
          <a:ea typeface="+mn-ea"/>
          <a:cs typeface="+mn-cs"/>
          <a:sym typeface="Gill Sans Light" charset="0"/>
        </a:defRPr>
      </a:lvl2pPr>
      <a:lvl3pPr marL="1066800" indent="-304800" algn="l" rtl="0" fontAlgn="base">
        <a:lnSpc>
          <a:spcPct val="120000"/>
        </a:lnSpc>
        <a:spcBef>
          <a:spcPts val="3800"/>
        </a:spcBef>
        <a:spcAft>
          <a:spcPct val="0"/>
        </a:spcAft>
        <a:buClr>
          <a:srgbClr val="414141"/>
        </a:buClr>
        <a:buSzPct val="81000"/>
        <a:buFont typeface="Gill Sans Light" charset="0"/>
        <a:buChar char="•"/>
        <a:defRPr sz="4600" kern="1200">
          <a:solidFill>
            <a:schemeClr val="tx1"/>
          </a:solidFill>
          <a:latin typeface="+mn-lt"/>
          <a:ea typeface="+mn-ea"/>
          <a:cs typeface="+mn-cs"/>
          <a:sym typeface="Gill Sans Light" charset="0"/>
        </a:defRPr>
      </a:lvl3pPr>
      <a:lvl4pPr marL="1447800" indent="-304800" algn="l" rtl="0" fontAlgn="base">
        <a:lnSpc>
          <a:spcPct val="120000"/>
        </a:lnSpc>
        <a:spcBef>
          <a:spcPts val="3800"/>
        </a:spcBef>
        <a:spcAft>
          <a:spcPct val="0"/>
        </a:spcAft>
        <a:buClr>
          <a:srgbClr val="414141"/>
        </a:buClr>
        <a:buSzPct val="81000"/>
        <a:buFont typeface="Gill Sans Light" charset="0"/>
        <a:buChar char="•"/>
        <a:defRPr sz="4600" kern="1200">
          <a:solidFill>
            <a:schemeClr val="tx1"/>
          </a:solidFill>
          <a:latin typeface="+mn-lt"/>
          <a:ea typeface="+mn-ea"/>
          <a:cs typeface="+mn-cs"/>
          <a:sym typeface="Gill Sans Light" charset="0"/>
        </a:defRPr>
      </a:lvl4pPr>
      <a:lvl5pPr marL="1828800" indent="-304800" algn="l" rtl="0" fontAlgn="base">
        <a:lnSpc>
          <a:spcPct val="120000"/>
        </a:lnSpc>
        <a:spcBef>
          <a:spcPts val="3800"/>
        </a:spcBef>
        <a:spcAft>
          <a:spcPct val="0"/>
        </a:spcAft>
        <a:buClr>
          <a:srgbClr val="414141"/>
        </a:buClr>
        <a:buSzPct val="81000"/>
        <a:buFont typeface="Gill Sans Light" charset="0"/>
        <a:buChar char="•"/>
        <a:defRPr sz="46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3313" name="Picture 1">
            <a:extLst>
              <a:ext uri="{FF2B5EF4-FFF2-40B4-BE49-F238E27FC236}">
                <a16:creationId xmlns:a16="http://schemas.microsoft.com/office/drawing/2014/main" id="{194CBA0D-34D7-4533-835D-1E2857A1C6A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7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marL="304800" indent="-304800" algn="l" rtl="0" fontAlgn="base">
        <a:lnSpc>
          <a:spcPct val="120000"/>
        </a:lnSpc>
        <a:spcBef>
          <a:spcPts val="3800"/>
        </a:spcBef>
        <a:spcAft>
          <a:spcPct val="0"/>
        </a:spcAft>
        <a:buClr>
          <a:srgbClr val="414141"/>
        </a:buClr>
        <a:buSzPct val="81000"/>
        <a:buFont typeface="Gill Sans Light" charset="0"/>
        <a:buChar char="•"/>
        <a:defRPr sz="4600" kern="1200">
          <a:solidFill>
            <a:schemeClr val="tx1"/>
          </a:solidFill>
          <a:latin typeface="+mn-lt"/>
          <a:ea typeface="+mn-ea"/>
          <a:cs typeface="+mn-cs"/>
          <a:sym typeface="Gill Sans Light" charset="0"/>
        </a:defRPr>
      </a:lvl1pPr>
      <a:lvl2pPr marL="685800" indent="-304800" algn="l" rtl="0" fontAlgn="base">
        <a:lnSpc>
          <a:spcPct val="120000"/>
        </a:lnSpc>
        <a:spcBef>
          <a:spcPts val="3800"/>
        </a:spcBef>
        <a:spcAft>
          <a:spcPct val="0"/>
        </a:spcAft>
        <a:buClr>
          <a:srgbClr val="414141"/>
        </a:buClr>
        <a:buSzPct val="81000"/>
        <a:buFont typeface="Gill Sans Light" charset="0"/>
        <a:buChar char="•"/>
        <a:defRPr sz="4600" kern="1200">
          <a:solidFill>
            <a:schemeClr val="tx1"/>
          </a:solidFill>
          <a:latin typeface="+mn-lt"/>
          <a:ea typeface="+mn-ea"/>
          <a:cs typeface="+mn-cs"/>
          <a:sym typeface="Gill Sans Light" charset="0"/>
        </a:defRPr>
      </a:lvl2pPr>
      <a:lvl3pPr marL="1066800" indent="-304800" algn="l" rtl="0" fontAlgn="base">
        <a:lnSpc>
          <a:spcPct val="120000"/>
        </a:lnSpc>
        <a:spcBef>
          <a:spcPts val="3800"/>
        </a:spcBef>
        <a:spcAft>
          <a:spcPct val="0"/>
        </a:spcAft>
        <a:buClr>
          <a:srgbClr val="414141"/>
        </a:buClr>
        <a:buSzPct val="81000"/>
        <a:buFont typeface="Gill Sans Light" charset="0"/>
        <a:buChar char="•"/>
        <a:defRPr sz="4600" kern="1200">
          <a:solidFill>
            <a:schemeClr val="tx1"/>
          </a:solidFill>
          <a:latin typeface="+mn-lt"/>
          <a:ea typeface="+mn-ea"/>
          <a:cs typeface="+mn-cs"/>
          <a:sym typeface="Gill Sans Light" charset="0"/>
        </a:defRPr>
      </a:lvl3pPr>
      <a:lvl4pPr marL="1447800" indent="-304800" algn="l" rtl="0" fontAlgn="base">
        <a:lnSpc>
          <a:spcPct val="120000"/>
        </a:lnSpc>
        <a:spcBef>
          <a:spcPts val="3800"/>
        </a:spcBef>
        <a:spcAft>
          <a:spcPct val="0"/>
        </a:spcAft>
        <a:buClr>
          <a:srgbClr val="414141"/>
        </a:buClr>
        <a:buSzPct val="81000"/>
        <a:buFont typeface="Gill Sans Light" charset="0"/>
        <a:buChar char="•"/>
        <a:defRPr sz="4600" kern="1200">
          <a:solidFill>
            <a:schemeClr val="tx1"/>
          </a:solidFill>
          <a:latin typeface="+mn-lt"/>
          <a:ea typeface="+mn-ea"/>
          <a:cs typeface="+mn-cs"/>
          <a:sym typeface="Gill Sans Light" charset="0"/>
        </a:defRPr>
      </a:lvl4pPr>
      <a:lvl5pPr marL="1828800" indent="-304800" algn="l" rtl="0" fontAlgn="base">
        <a:lnSpc>
          <a:spcPct val="120000"/>
        </a:lnSpc>
        <a:spcBef>
          <a:spcPts val="3800"/>
        </a:spcBef>
        <a:spcAft>
          <a:spcPct val="0"/>
        </a:spcAft>
        <a:buClr>
          <a:srgbClr val="414141"/>
        </a:buClr>
        <a:buSzPct val="81000"/>
        <a:buFont typeface="Gill Sans Light" charset="0"/>
        <a:buChar char="•"/>
        <a:defRPr sz="46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4337" name="Picture 1">
            <a:extLst>
              <a:ext uri="{FF2B5EF4-FFF2-40B4-BE49-F238E27FC236}">
                <a16:creationId xmlns:a16="http://schemas.microsoft.com/office/drawing/2014/main" id="{C81456A9-0560-4835-BCDA-7B6C0246DFE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7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4338" name="Rectangle 2">
            <a:extLst>
              <a:ext uri="{FF2B5EF4-FFF2-40B4-BE49-F238E27FC236}">
                <a16:creationId xmlns:a16="http://schemas.microsoft.com/office/drawing/2014/main" id="{8294EDFC-C483-4CB2-AD2E-E9F91ECFFCD3}"/>
              </a:ext>
            </a:extLst>
          </p:cNvPr>
          <p:cNvSpPr>
            <a:spLocks noGrp="1" noChangeArrowheads="1"/>
          </p:cNvSpPr>
          <p:nvPr>
            <p:ph type="title"/>
          </p:nvPr>
        </p:nvSpPr>
        <p:spPr bwMode="auto">
          <a:xfrm>
            <a:off x="355600" y="800100"/>
            <a:ext cx="12293600" cy="189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Tree>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marL="304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1pPr>
      <a:lvl2pPr marL="685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2pPr>
      <a:lvl3pPr marL="1066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3pPr>
      <a:lvl4pPr marL="1447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4pPr>
      <a:lvl5pPr marL="1828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pic>
        <p:nvPicPr>
          <p:cNvPr id="15361" name="Picture 1">
            <a:extLst>
              <a:ext uri="{FF2B5EF4-FFF2-40B4-BE49-F238E27FC236}">
                <a16:creationId xmlns:a16="http://schemas.microsoft.com/office/drawing/2014/main" id="{B111DC9D-9C11-4873-97D8-9F1C31A6F78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5362" name="Rectangle 2">
            <a:extLst>
              <a:ext uri="{FF2B5EF4-FFF2-40B4-BE49-F238E27FC236}">
                <a16:creationId xmlns:a16="http://schemas.microsoft.com/office/drawing/2014/main" id="{CBD4ACB6-6DA3-43FA-B7E8-59AED09902EA}"/>
              </a:ext>
            </a:extLst>
          </p:cNvPr>
          <p:cNvSpPr>
            <a:spLocks noGrp="1" noChangeArrowheads="1"/>
          </p:cNvSpPr>
          <p:nvPr>
            <p:ph type="title"/>
          </p:nvPr>
        </p:nvSpPr>
        <p:spPr bwMode="auto">
          <a:xfrm>
            <a:off x="355600" y="254000"/>
            <a:ext cx="12293600" cy="243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marL="304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1pPr>
      <a:lvl2pPr marL="685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2pPr>
      <a:lvl3pPr marL="1066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3pPr>
      <a:lvl4pPr marL="1447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4pPr>
      <a:lvl5pPr marL="1828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3073" name="Picture 1">
            <a:extLst>
              <a:ext uri="{FF2B5EF4-FFF2-40B4-BE49-F238E27FC236}">
                <a16:creationId xmlns:a16="http://schemas.microsoft.com/office/drawing/2014/main" id="{8DAA099D-32E5-409A-B214-27348CA3C3B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508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074" name="Rectangle 2">
            <a:extLst>
              <a:ext uri="{FF2B5EF4-FFF2-40B4-BE49-F238E27FC236}">
                <a16:creationId xmlns:a16="http://schemas.microsoft.com/office/drawing/2014/main" id="{C9183CAC-0540-4607-A0B2-6F4F23AA7F25}"/>
              </a:ext>
            </a:extLst>
          </p:cNvPr>
          <p:cNvSpPr>
            <a:spLocks noGrp="1" noChangeArrowheads="1"/>
          </p:cNvSpPr>
          <p:nvPr>
            <p:ph type="title"/>
          </p:nvPr>
        </p:nvSpPr>
        <p:spPr bwMode="auto">
          <a:xfrm>
            <a:off x="355600" y="1384300"/>
            <a:ext cx="5892800" cy="350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b" anchorCtr="0" compatLnSpc="1">
            <a:prstTxWarp prst="textNoShape">
              <a:avLst/>
            </a:prstTxWarp>
          </a:bodyPr>
          <a:lstStyle/>
          <a:p>
            <a:pPr lvl="0"/>
            <a:r>
              <a:rPr lang="en-US" altLang="en-US">
                <a:sym typeface="Gill Sans Light" charset="0"/>
              </a:rPr>
              <a:t>Click to edit Master title style</a:t>
            </a:r>
          </a:p>
        </p:txBody>
      </p:sp>
      <p:sp>
        <p:nvSpPr>
          <p:cNvPr id="3075" name="Rectangle 3">
            <a:extLst>
              <a:ext uri="{FF2B5EF4-FFF2-40B4-BE49-F238E27FC236}">
                <a16:creationId xmlns:a16="http://schemas.microsoft.com/office/drawing/2014/main" id="{B9C7C4F0-2588-4280-B319-4A3C3EF6C696}"/>
              </a:ext>
            </a:extLst>
          </p:cNvPr>
          <p:cNvSpPr>
            <a:spLocks noGrp="1" noChangeArrowheads="1"/>
          </p:cNvSpPr>
          <p:nvPr>
            <p:ph type="body" idx="1"/>
          </p:nvPr>
        </p:nvSpPr>
        <p:spPr bwMode="auto">
          <a:xfrm>
            <a:off x="355600" y="4876800"/>
            <a:ext cx="5892800"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t"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txStyles>
    <p:titleStyle>
      <a:lvl1pPr algn="ctr" rtl="0" fontAlgn="base">
        <a:spcBef>
          <a:spcPct val="0"/>
        </a:spcBef>
        <a:spcAft>
          <a:spcPct val="0"/>
        </a:spcAft>
        <a:defRPr sz="7200" kern="1200">
          <a:solidFill>
            <a:srgbClr val="404140"/>
          </a:solidFill>
          <a:latin typeface="+mj-lt"/>
          <a:ea typeface="+mj-ea"/>
          <a:cs typeface="+mj-cs"/>
          <a:sym typeface="Gill Sans Light" charset="0"/>
        </a:defRPr>
      </a:lvl1pPr>
      <a:lvl2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2pPr>
      <a:lvl3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3pPr>
      <a:lvl4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4pPr>
      <a:lvl5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9pPr>
    </p:titleStyle>
    <p:bodyStyle>
      <a:lvl1pPr algn="ctr" rtl="0" fontAlgn="base">
        <a:spcBef>
          <a:spcPct val="0"/>
        </a:spcBef>
        <a:spcAft>
          <a:spcPct val="0"/>
        </a:spcAft>
        <a:defRPr sz="3800" kern="1200">
          <a:solidFill>
            <a:srgbClr val="404140"/>
          </a:solidFill>
          <a:latin typeface="+mn-lt"/>
          <a:ea typeface="+mn-ea"/>
          <a:cs typeface="+mn-cs"/>
          <a:sym typeface="Gill Sans Light" charset="0"/>
        </a:defRPr>
      </a:lvl1pPr>
      <a:lvl2pPr algn="ctr" rtl="0" fontAlgn="base">
        <a:spcBef>
          <a:spcPct val="0"/>
        </a:spcBef>
        <a:spcAft>
          <a:spcPct val="0"/>
        </a:spcAft>
        <a:defRPr sz="3800" kern="1200">
          <a:solidFill>
            <a:srgbClr val="404140"/>
          </a:solidFill>
          <a:latin typeface="+mn-lt"/>
          <a:ea typeface="+mn-ea"/>
          <a:cs typeface="+mn-cs"/>
          <a:sym typeface="Gill Sans Light" charset="0"/>
        </a:defRPr>
      </a:lvl2pPr>
      <a:lvl3pPr algn="ctr" rtl="0" fontAlgn="base">
        <a:spcBef>
          <a:spcPct val="0"/>
        </a:spcBef>
        <a:spcAft>
          <a:spcPct val="0"/>
        </a:spcAft>
        <a:defRPr sz="3800" kern="1200">
          <a:solidFill>
            <a:srgbClr val="404140"/>
          </a:solidFill>
          <a:latin typeface="+mn-lt"/>
          <a:ea typeface="+mn-ea"/>
          <a:cs typeface="+mn-cs"/>
          <a:sym typeface="Gill Sans Light" charset="0"/>
        </a:defRPr>
      </a:lvl3pPr>
      <a:lvl4pPr algn="ctr" rtl="0" fontAlgn="base">
        <a:spcBef>
          <a:spcPct val="0"/>
        </a:spcBef>
        <a:spcAft>
          <a:spcPct val="0"/>
        </a:spcAft>
        <a:defRPr sz="3800" kern="1200">
          <a:solidFill>
            <a:srgbClr val="404140"/>
          </a:solidFill>
          <a:latin typeface="+mn-lt"/>
          <a:ea typeface="+mn-ea"/>
          <a:cs typeface="+mn-cs"/>
          <a:sym typeface="Gill Sans Light" charset="0"/>
        </a:defRPr>
      </a:lvl4pPr>
      <a:lvl5pPr algn="ctr" rtl="0" fontAlgn="base">
        <a:spcBef>
          <a:spcPct val="0"/>
        </a:spcBef>
        <a:spcAft>
          <a:spcPct val="0"/>
        </a:spcAft>
        <a:defRPr sz="3800" kern="1200">
          <a:solidFill>
            <a:srgbClr val="404140"/>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4097" name="Picture 1">
            <a:extLst>
              <a:ext uri="{FF2B5EF4-FFF2-40B4-BE49-F238E27FC236}">
                <a16:creationId xmlns:a16="http://schemas.microsoft.com/office/drawing/2014/main" id="{EF1D9A8D-8967-4161-A4B5-D4EBDE8C7C5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098" name="Rectangle 2">
            <a:extLst>
              <a:ext uri="{FF2B5EF4-FFF2-40B4-BE49-F238E27FC236}">
                <a16:creationId xmlns:a16="http://schemas.microsoft.com/office/drawing/2014/main" id="{440D8033-3EA8-4F39-AC79-8989FD3FD673}"/>
              </a:ext>
            </a:extLst>
          </p:cNvPr>
          <p:cNvSpPr>
            <a:spLocks noGrp="1" noChangeArrowheads="1"/>
          </p:cNvSpPr>
          <p:nvPr>
            <p:ph type="title"/>
          </p:nvPr>
        </p:nvSpPr>
        <p:spPr bwMode="auto">
          <a:xfrm>
            <a:off x="355600" y="3225800"/>
            <a:ext cx="122936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algn="ctr" rtl="0" fontAlgn="base">
        <a:spcBef>
          <a:spcPct val="0"/>
        </a:spcBef>
        <a:spcAft>
          <a:spcPct val="0"/>
        </a:spcAft>
        <a:defRPr sz="3800" kern="1200">
          <a:solidFill>
            <a:schemeClr val="tx1"/>
          </a:solidFill>
          <a:latin typeface="+mn-lt"/>
          <a:ea typeface="+mn-ea"/>
          <a:cs typeface="+mn-cs"/>
          <a:sym typeface="Gill Sans Light" charset="0"/>
        </a:defRPr>
      </a:lvl1pPr>
      <a:lvl2pPr algn="ctr" rtl="0" fontAlgn="base">
        <a:spcBef>
          <a:spcPct val="0"/>
        </a:spcBef>
        <a:spcAft>
          <a:spcPct val="0"/>
        </a:spcAft>
        <a:defRPr sz="3800" kern="1200">
          <a:solidFill>
            <a:schemeClr val="tx1"/>
          </a:solidFill>
          <a:latin typeface="+mn-lt"/>
          <a:ea typeface="+mn-ea"/>
          <a:cs typeface="+mn-cs"/>
          <a:sym typeface="Gill Sans Light" charset="0"/>
        </a:defRPr>
      </a:lvl2pPr>
      <a:lvl3pPr algn="ctr" rtl="0" fontAlgn="base">
        <a:spcBef>
          <a:spcPct val="0"/>
        </a:spcBef>
        <a:spcAft>
          <a:spcPct val="0"/>
        </a:spcAft>
        <a:defRPr sz="3800" kern="1200">
          <a:solidFill>
            <a:schemeClr val="tx1"/>
          </a:solidFill>
          <a:latin typeface="+mn-lt"/>
          <a:ea typeface="+mn-ea"/>
          <a:cs typeface="+mn-cs"/>
          <a:sym typeface="Gill Sans Light" charset="0"/>
        </a:defRPr>
      </a:lvl3pPr>
      <a:lvl4pPr algn="ctr" rtl="0" fontAlgn="base">
        <a:spcBef>
          <a:spcPct val="0"/>
        </a:spcBef>
        <a:spcAft>
          <a:spcPct val="0"/>
        </a:spcAft>
        <a:defRPr sz="3800" kern="1200">
          <a:solidFill>
            <a:schemeClr val="tx1"/>
          </a:solidFill>
          <a:latin typeface="+mn-lt"/>
          <a:ea typeface="+mn-ea"/>
          <a:cs typeface="+mn-cs"/>
          <a:sym typeface="Gill Sans Light" charset="0"/>
        </a:defRPr>
      </a:lvl4pPr>
      <a:lvl5pPr algn="ctr" rtl="0" fontAlgn="base">
        <a:spcBef>
          <a:spcPct val="0"/>
        </a:spcBef>
        <a:spcAft>
          <a:spcPct val="0"/>
        </a:spcAft>
        <a:defRPr sz="38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5121" name="Picture 1">
            <a:extLst>
              <a:ext uri="{FF2B5EF4-FFF2-40B4-BE49-F238E27FC236}">
                <a16:creationId xmlns:a16="http://schemas.microsoft.com/office/drawing/2014/main" id="{1C0A4378-936F-4807-B458-5A51EC1353A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7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5122" name="Rectangle 2">
            <a:extLst>
              <a:ext uri="{FF2B5EF4-FFF2-40B4-BE49-F238E27FC236}">
                <a16:creationId xmlns:a16="http://schemas.microsoft.com/office/drawing/2014/main" id="{783A56DE-02FA-4BBE-90A6-B52F67B9EF8D}"/>
              </a:ext>
            </a:extLst>
          </p:cNvPr>
          <p:cNvSpPr>
            <a:spLocks noGrp="1" noChangeArrowheads="1"/>
          </p:cNvSpPr>
          <p:nvPr>
            <p:ph type="title"/>
          </p:nvPr>
        </p:nvSpPr>
        <p:spPr bwMode="auto">
          <a:xfrm>
            <a:off x="355600" y="7416800"/>
            <a:ext cx="12293600" cy="1282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algn="ctr" rtl="0" fontAlgn="base">
        <a:spcBef>
          <a:spcPct val="0"/>
        </a:spcBef>
        <a:spcAft>
          <a:spcPct val="0"/>
        </a:spcAft>
        <a:defRPr sz="3800" kern="1200">
          <a:solidFill>
            <a:schemeClr val="tx1"/>
          </a:solidFill>
          <a:latin typeface="+mn-lt"/>
          <a:ea typeface="+mn-ea"/>
          <a:cs typeface="+mn-cs"/>
          <a:sym typeface="Gill Sans Light" charset="0"/>
        </a:defRPr>
      </a:lvl1pPr>
      <a:lvl2pPr algn="ctr" rtl="0" fontAlgn="base">
        <a:spcBef>
          <a:spcPct val="0"/>
        </a:spcBef>
        <a:spcAft>
          <a:spcPct val="0"/>
        </a:spcAft>
        <a:defRPr sz="3800" kern="1200">
          <a:solidFill>
            <a:schemeClr val="tx1"/>
          </a:solidFill>
          <a:latin typeface="+mn-lt"/>
          <a:ea typeface="+mn-ea"/>
          <a:cs typeface="+mn-cs"/>
          <a:sym typeface="Gill Sans Light" charset="0"/>
        </a:defRPr>
      </a:lvl2pPr>
      <a:lvl3pPr algn="ctr" rtl="0" fontAlgn="base">
        <a:spcBef>
          <a:spcPct val="0"/>
        </a:spcBef>
        <a:spcAft>
          <a:spcPct val="0"/>
        </a:spcAft>
        <a:defRPr sz="3800" kern="1200">
          <a:solidFill>
            <a:schemeClr val="tx1"/>
          </a:solidFill>
          <a:latin typeface="+mn-lt"/>
          <a:ea typeface="+mn-ea"/>
          <a:cs typeface="+mn-cs"/>
          <a:sym typeface="Gill Sans Light" charset="0"/>
        </a:defRPr>
      </a:lvl3pPr>
      <a:lvl4pPr algn="ctr" rtl="0" fontAlgn="base">
        <a:spcBef>
          <a:spcPct val="0"/>
        </a:spcBef>
        <a:spcAft>
          <a:spcPct val="0"/>
        </a:spcAft>
        <a:defRPr sz="3800" kern="1200">
          <a:solidFill>
            <a:schemeClr val="tx1"/>
          </a:solidFill>
          <a:latin typeface="+mn-lt"/>
          <a:ea typeface="+mn-ea"/>
          <a:cs typeface="+mn-cs"/>
          <a:sym typeface="Gill Sans Light" charset="0"/>
        </a:defRPr>
      </a:lvl4pPr>
      <a:lvl5pPr algn="ctr" rtl="0" fontAlgn="base">
        <a:spcBef>
          <a:spcPct val="0"/>
        </a:spcBef>
        <a:spcAft>
          <a:spcPct val="0"/>
        </a:spcAft>
        <a:defRPr sz="38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6145" name="Picture 1">
            <a:extLst>
              <a:ext uri="{FF2B5EF4-FFF2-40B4-BE49-F238E27FC236}">
                <a16:creationId xmlns:a16="http://schemas.microsoft.com/office/drawing/2014/main" id="{FBD7E027-2EC5-4432-A893-0FBE3A432C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7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6146" name="Rectangle 2">
            <a:extLst>
              <a:ext uri="{FF2B5EF4-FFF2-40B4-BE49-F238E27FC236}">
                <a16:creationId xmlns:a16="http://schemas.microsoft.com/office/drawing/2014/main" id="{ACAFBD12-9BFE-4A5E-8574-FB219138F57C}"/>
              </a:ext>
            </a:extLst>
          </p:cNvPr>
          <p:cNvSpPr>
            <a:spLocks noGrp="1" noChangeArrowheads="1"/>
          </p:cNvSpPr>
          <p:nvPr>
            <p:ph type="title"/>
          </p:nvPr>
        </p:nvSpPr>
        <p:spPr bwMode="auto">
          <a:xfrm>
            <a:off x="355600" y="800100"/>
            <a:ext cx="12293600" cy="189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
        <p:nvSpPr>
          <p:cNvPr id="6147" name="Rectangle 3">
            <a:extLst>
              <a:ext uri="{FF2B5EF4-FFF2-40B4-BE49-F238E27FC236}">
                <a16:creationId xmlns:a16="http://schemas.microsoft.com/office/drawing/2014/main" id="{A74B04FF-FF16-4CC4-BD5F-4BCD4A1224E7}"/>
              </a:ext>
            </a:extLst>
          </p:cNvPr>
          <p:cNvSpPr>
            <a:spLocks noGrp="1" noChangeArrowheads="1"/>
          </p:cNvSpPr>
          <p:nvPr>
            <p:ph type="body" idx="1"/>
          </p:nvPr>
        </p:nvSpPr>
        <p:spPr bwMode="auto">
          <a:xfrm>
            <a:off x="355600" y="3187700"/>
            <a:ext cx="12293600" cy="584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marL="304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1pPr>
      <a:lvl2pPr marL="635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2pPr>
      <a:lvl3pPr marL="1016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3pPr>
      <a:lvl4pPr marL="1397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4pPr>
      <a:lvl5pPr marL="1778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03CA7DA-C4DE-4B28-B5AC-625FEEBC382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7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7170" name="Rectangle 2">
            <a:extLst>
              <a:ext uri="{FF2B5EF4-FFF2-40B4-BE49-F238E27FC236}">
                <a16:creationId xmlns:a16="http://schemas.microsoft.com/office/drawing/2014/main" id="{708CF2CD-F74A-48E9-8A66-A604B9059871}"/>
              </a:ext>
            </a:extLst>
          </p:cNvPr>
          <p:cNvSpPr>
            <a:spLocks noGrp="1" noChangeArrowheads="1"/>
          </p:cNvSpPr>
          <p:nvPr>
            <p:ph type="title"/>
          </p:nvPr>
        </p:nvSpPr>
        <p:spPr bwMode="auto">
          <a:xfrm>
            <a:off x="355600" y="812800"/>
            <a:ext cx="12293600" cy="187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
        <p:nvSpPr>
          <p:cNvPr id="7171" name="Rectangle 3">
            <a:extLst>
              <a:ext uri="{FF2B5EF4-FFF2-40B4-BE49-F238E27FC236}">
                <a16:creationId xmlns:a16="http://schemas.microsoft.com/office/drawing/2014/main" id="{1813694E-C8A8-4053-8BDD-76C8267F9C6B}"/>
              </a:ext>
            </a:extLst>
          </p:cNvPr>
          <p:cNvSpPr>
            <a:spLocks noGrp="1" noChangeArrowheads="1"/>
          </p:cNvSpPr>
          <p:nvPr>
            <p:ph type="body" idx="1"/>
          </p:nvPr>
        </p:nvSpPr>
        <p:spPr bwMode="auto">
          <a:xfrm>
            <a:off x="6756400" y="3187700"/>
            <a:ext cx="5892800" cy="584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ransition/>
  <p:txStyles>
    <p:titleStyle>
      <a:lvl1pPr algn="ctr" rtl="0" fontAlgn="base">
        <a:spcBef>
          <a:spcPct val="0"/>
        </a:spcBef>
        <a:spcAft>
          <a:spcPct val="0"/>
        </a:spcAft>
        <a:defRPr sz="7200" kern="1200">
          <a:solidFill>
            <a:srgbClr val="404140"/>
          </a:solidFill>
          <a:latin typeface="+mj-lt"/>
          <a:ea typeface="+mj-ea"/>
          <a:cs typeface="+mj-cs"/>
          <a:sym typeface="Gill Sans Light" charset="0"/>
        </a:defRPr>
      </a:lvl1pPr>
      <a:lvl2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2pPr>
      <a:lvl3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3pPr>
      <a:lvl4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4pPr>
      <a:lvl5pPr algn="ctr" rtl="0" fontAlgn="base">
        <a:spcBef>
          <a:spcPct val="0"/>
        </a:spcBef>
        <a:spcAft>
          <a:spcPct val="0"/>
        </a:spcAft>
        <a:defRPr sz="7200">
          <a:solidFill>
            <a:srgbClr val="404140"/>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rgbClr val="404140"/>
          </a:solidFill>
          <a:latin typeface="Gill Sans Light" charset="0"/>
          <a:cs typeface="ヒラギノ角ゴ ProN W3" charset="0"/>
          <a:sym typeface="Gill Sans Light" charset="0"/>
        </a:defRPr>
      </a:lvl9pPr>
    </p:titleStyle>
    <p:bodyStyle>
      <a:lvl1pPr marL="304800" indent="-304800" algn="l" rtl="0" fontAlgn="base">
        <a:spcBef>
          <a:spcPts val="3800"/>
        </a:spcBef>
        <a:spcAft>
          <a:spcPct val="0"/>
        </a:spcAft>
        <a:buClr>
          <a:srgbClr val="414141"/>
        </a:buClr>
        <a:buSzPct val="81000"/>
        <a:buFont typeface="Gill Sans Light" charset="0"/>
        <a:buChar char="•"/>
        <a:defRPr sz="3800" kern="1200">
          <a:solidFill>
            <a:srgbClr val="404140"/>
          </a:solidFill>
          <a:latin typeface="+mn-lt"/>
          <a:ea typeface="+mn-ea"/>
          <a:cs typeface="+mn-cs"/>
          <a:sym typeface="Gill Sans Light" charset="0"/>
        </a:defRPr>
      </a:lvl1pPr>
      <a:lvl2pPr marL="635000" indent="-304800" algn="l" rtl="0" fontAlgn="base">
        <a:spcBef>
          <a:spcPts val="3800"/>
        </a:spcBef>
        <a:spcAft>
          <a:spcPct val="0"/>
        </a:spcAft>
        <a:buClr>
          <a:srgbClr val="414141"/>
        </a:buClr>
        <a:buSzPct val="81000"/>
        <a:buFont typeface="Gill Sans Light" charset="0"/>
        <a:buChar char="•"/>
        <a:defRPr sz="3800" kern="1200">
          <a:solidFill>
            <a:srgbClr val="404140"/>
          </a:solidFill>
          <a:latin typeface="+mn-lt"/>
          <a:ea typeface="+mn-ea"/>
          <a:cs typeface="+mn-cs"/>
          <a:sym typeface="Gill Sans Light" charset="0"/>
        </a:defRPr>
      </a:lvl2pPr>
      <a:lvl3pPr marL="1016000" indent="-304800" algn="l" rtl="0" fontAlgn="base">
        <a:spcBef>
          <a:spcPts val="3800"/>
        </a:spcBef>
        <a:spcAft>
          <a:spcPct val="0"/>
        </a:spcAft>
        <a:buClr>
          <a:srgbClr val="414141"/>
        </a:buClr>
        <a:buSzPct val="81000"/>
        <a:buFont typeface="Gill Sans Light" charset="0"/>
        <a:buChar char="•"/>
        <a:defRPr sz="3800" kern="1200">
          <a:solidFill>
            <a:srgbClr val="404140"/>
          </a:solidFill>
          <a:latin typeface="+mn-lt"/>
          <a:ea typeface="+mn-ea"/>
          <a:cs typeface="+mn-cs"/>
          <a:sym typeface="Gill Sans Light" charset="0"/>
        </a:defRPr>
      </a:lvl3pPr>
      <a:lvl4pPr marL="1397000" indent="-304800" algn="l" rtl="0" fontAlgn="base">
        <a:spcBef>
          <a:spcPts val="3800"/>
        </a:spcBef>
        <a:spcAft>
          <a:spcPct val="0"/>
        </a:spcAft>
        <a:buClr>
          <a:srgbClr val="414141"/>
        </a:buClr>
        <a:buSzPct val="81000"/>
        <a:buFont typeface="Gill Sans Light" charset="0"/>
        <a:buChar char="•"/>
        <a:defRPr sz="3800" kern="1200">
          <a:solidFill>
            <a:srgbClr val="404140"/>
          </a:solidFill>
          <a:latin typeface="+mn-lt"/>
          <a:ea typeface="+mn-ea"/>
          <a:cs typeface="+mn-cs"/>
          <a:sym typeface="Gill Sans Light" charset="0"/>
        </a:defRPr>
      </a:lvl4pPr>
      <a:lvl5pPr marL="1778000" indent="-304800" algn="l" rtl="0" fontAlgn="base">
        <a:spcBef>
          <a:spcPts val="3800"/>
        </a:spcBef>
        <a:spcAft>
          <a:spcPct val="0"/>
        </a:spcAft>
        <a:buClr>
          <a:srgbClr val="414141"/>
        </a:buClr>
        <a:buSzPct val="81000"/>
        <a:buFont typeface="Gill Sans Light" charset="0"/>
        <a:buChar char="•"/>
        <a:defRPr sz="3800" kern="1200">
          <a:solidFill>
            <a:srgbClr val="404140"/>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8193" name="Picture 1">
            <a:extLst>
              <a:ext uri="{FF2B5EF4-FFF2-40B4-BE49-F238E27FC236}">
                <a16:creationId xmlns:a16="http://schemas.microsoft.com/office/drawing/2014/main" id="{510D1AC3-DCE4-42A1-AB01-B2468174E7C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7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8194" name="Rectangle 2">
            <a:extLst>
              <a:ext uri="{FF2B5EF4-FFF2-40B4-BE49-F238E27FC236}">
                <a16:creationId xmlns:a16="http://schemas.microsoft.com/office/drawing/2014/main" id="{0296BCC5-CF04-4338-8384-92A2D2568F36}"/>
              </a:ext>
            </a:extLst>
          </p:cNvPr>
          <p:cNvSpPr>
            <a:spLocks noGrp="1" noChangeArrowheads="1"/>
          </p:cNvSpPr>
          <p:nvPr>
            <p:ph type="title"/>
          </p:nvPr>
        </p:nvSpPr>
        <p:spPr bwMode="auto">
          <a:xfrm>
            <a:off x="355600" y="800100"/>
            <a:ext cx="12293600" cy="189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
        <p:nvSpPr>
          <p:cNvPr id="8195" name="Rectangle 3">
            <a:extLst>
              <a:ext uri="{FF2B5EF4-FFF2-40B4-BE49-F238E27FC236}">
                <a16:creationId xmlns:a16="http://schemas.microsoft.com/office/drawing/2014/main" id="{308ACCE9-2916-49A7-BD32-D84EA410E310}"/>
              </a:ext>
            </a:extLst>
          </p:cNvPr>
          <p:cNvSpPr>
            <a:spLocks noGrp="1" noChangeArrowheads="1"/>
          </p:cNvSpPr>
          <p:nvPr>
            <p:ph type="body" idx="1"/>
          </p:nvPr>
        </p:nvSpPr>
        <p:spPr bwMode="auto">
          <a:xfrm>
            <a:off x="355600" y="3187700"/>
            <a:ext cx="12293600" cy="584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t"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marL="304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1pPr>
      <a:lvl2pPr marL="635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2pPr>
      <a:lvl3pPr marL="1016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3pPr>
      <a:lvl4pPr marL="1397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4pPr>
      <a:lvl5pPr marL="1778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9217" name="Picture 1">
            <a:extLst>
              <a:ext uri="{FF2B5EF4-FFF2-40B4-BE49-F238E27FC236}">
                <a16:creationId xmlns:a16="http://schemas.microsoft.com/office/drawing/2014/main" id="{7E46E455-E539-43DE-8714-EFF37AEF230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7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9218" name="Rectangle 2">
            <a:extLst>
              <a:ext uri="{FF2B5EF4-FFF2-40B4-BE49-F238E27FC236}">
                <a16:creationId xmlns:a16="http://schemas.microsoft.com/office/drawing/2014/main" id="{D3413EE9-8F93-4B88-9B2B-3A91E0633A4A}"/>
              </a:ext>
            </a:extLst>
          </p:cNvPr>
          <p:cNvSpPr>
            <a:spLocks noGrp="1" noChangeArrowheads="1"/>
          </p:cNvSpPr>
          <p:nvPr>
            <p:ph type="title"/>
          </p:nvPr>
        </p:nvSpPr>
        <p:spPr bwMode="auto">
          <a:xfrm>
            <a:off x="355600" y="825500"/>
            <a:ext cx="12293600" cy="186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
        <p:nvSpPr>
          <p:cNvPr id="9219" name="Rectangle 3">
            <a:extLst>
              <a:ext uri="{FF2B5EF4-FFF2-40B4-BE49-F238E27FC236}">
                <a16:creationId xmlns:a16="http://schemas.microsoft.com/office/drawing/2014/main" id="{FADA9205-86AA-49AB-8500-BB5C9AC90D25}"/>
              </a:ext>
            </a:extLst>
          </p:cNvPr>
          <p:cNvSpPr>
            <a:spLocks noGrp="1" noChangeArrowheads="1"/>
          </p:cNvSpPr>
          <p:nvPr>
            <p:ph type="body" idx="1"/>
          </p:nvPr>
        </p:nvSpPr>
        <p:spPr bwMode="auto">
          <a:xfrm>
            <a:off x="355600" y="3187700"/>
            <a:ext cx="5892800" cy="584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marL="304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1pPr>
      <a:lvl2pPr marL="635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2pPr>
      <a:lvl3pPr marL="1016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3pPr>
      <a:lvl4pPr marL="1397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4pPr>
      <a:lvl5pPr marL="1778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0241" name="Picture 1">
            <a:extLst>
              <a:ext uri="{FF2B5EF4-FFF2-40B4-BE49-F238E27FC236}">
                <a16:creationId xmlns:a16="http://schemas.microsoft.com/office/drawing/2014/main" id="{B378E72F-1359-4537-B5E9-D7AC1778CC3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700"/>
            <a:ext cx="13004800" cy="976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0242" name="Rectangle 2">
            <a:extLst>
              <a:ext uri="{FF2B5EF4-FFF2-40B4-BE49-F238E27FC236}">
                <a16:creationId xmlns:a16="http://schemas.microsoft.com/office/drawing/2014/main" id="{D90DAEFD-9101-400A-A2C7-A210302FC97B}"/>
              </a:ext>
            </a:extLst>
          </p:cNvPr>
          <p:cNvSpPr>
            <a:spLocks noGrp="1" noChangeArrowheads="1"/>
          </p:cNvSpPr>
          <p:nvPr>
            <p:ph type="title"/>
          </p:nvPr>
        </p:nvSpPr>
        <p:spPr bwMode="auto">
          <a:xfrm>
            <a:off x="355600" y="812800"/>
            <a:ext cx="12293600" cy="187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
        <p:nvSpPr>
          <p:cNvPr id="10243" name="Rectangle 3">
            <a:extLst>
              <a:ext uri="{FF2B5EF4-FFF2-40B4-BE49-F238E27FC236}">
                <a16:creationId xmlns:a16="http://schemas.microsoft.com/office/drawing/2014/main" id="{B5B8C57C-976F-4036-A6C4-8686EFDFDB30}"/>
              </a:ext>
            </a:extLst>
          </p:cNvPr>
          <p:cNvSpPr>
            <a:spLocks noGrp="1" noChangeArrowheads="1"/>
          </p:cNvSpPr>
          <p:nvPr>
            <p:ph type="body" idx="1"/>
          </p:nvPr>
        </p:nvSpPr>
        <p:spPr bwMode="auto">
          <a:xfrm>
            <a:off x="355600" y="3187700"/>
            <a:ext cx="5892800" cy="584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ransition/>
  <p:txStyles>
    <p:titleStyle>
      <a:lvl1pPr algn="ctr" rtl="0" fontAlgn="base">
        <a:spcBef>
          <a:spcPct val="0"/>
        </a:spcBef>
        <a:spcAft>
          <a:spcPct val="0"/>
        </a:spcAft>
        <a:defRPr sz="7200" kern="1200">
          <a:solidFill>
            <a:schemeClr val="tx1"/>
          </a:solidFill>
          <a:latin typeface="+mj-lt"/>
          <a:ea typeface="+mj-ea"/>
          <a:cs typeface="+mj-cs"/>
          <a:sym typeface="Gill Sans Light" charset="0"/>
        </a:defRPr>
      </a:lvl1pPr>
      <a:lvl2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2pPr>
      <a:lvl3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3pPr>
      <a:lvl4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4pPr>
      <a:lvl5pPr algn="ctr" rtl="0" fontAlgn="base">
        <a:spcBef>
          <a:spcPct val="0"/>
        </a:spcBef>
        <a:spcAft>
          <a:spcPct val="0"/>
        </a:spcAft>
        <a:defRPr sz="72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cs typeface="ヒラギノ角ゴ ProN W3" charset="0"/>
          <a:sym typeface="Gill Sans Light" charset="0"/>
        </a:defRPr>
      </a:lvl9pPr>
    </p:titleStyle>
    <p:bodyStyle>
      <a:lvl1pPr marL="304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1pPr>
      <a:lvl2pPr marL="635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2pPr>
      <a:lvl3pPr marL="1016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3pPr>
      <a:lvl4pPr marL="1397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4pPr>
      <a:lvl5pPr marL="17780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4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45.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5.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5.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Index_of_coincidence" TargetMode="External"/><Relationship Id="rId2" Type="http://schemas.openxmlformats.org/officeDocument/2006/relationships/notesSlide" Target="../notesSlides/notesSlide10.xml"/><Relationship Id="rId1" Type="http://schemas.openxmlformats.org/officeDocument/2006/relationships/slideLayout" Target="../slideLayouts/slideLayout14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145.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5.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45.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5.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5.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45.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4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5.xml"/><Relationship Id="rId5" Type="http://schemas.openxmlformats.org/officeDocument/2006/relationships/image" Target="../media/image10.jpe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145.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5.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145.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emf"/></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a:extLst>
              <a:ext uri="{FF2B5EF4-FFF2-40B4-BE49-F238E27FC236}">
                <a16:creationId xmlns:a16="http://schemas.microsoft.com/office/drawing/2014/main" id="{AAE38EAB-16C4-487B-8E1D-922AC296CBFE}"/>
              </a:ext>
            </a:extLst>
          </p:cNvPr>
          <p:cNvSpPr>
            <a:spLocks noGrp="1" noChangeArrowheads="1"/>
          </p:cNvSpPr>
          <p:nvPr>
            <p:ph type="title"/>
          </p:nvPr>
        </p:nvSpPr>
        <p:spPr>
          <a:xfrm>
            <a:off x="-215900" y="5638800"/>
            <a:ext cx="13436600" cy="3238500"/>
          </a:xfrm>
          <a:ln/>
        </p:spPr>
        <p:txBody>
          <a:bodyPr/>
          <a:lstStyle/>
          <a:p>
            <a:r>
              <a:rPr lang="en-US" altLang="en-US" sz="4800" b="1" dirty="0"/>
              <a:t>Communication Security: Message Confidentiality &amp; Symmetric Encryption</a:t>
            </a:r>
            <a:br>
              <a:rPr lang="en-US" altLang="en-US" sz="4000" dirty="0"/>
            </a:br>
            <a:br>
              <a:rPr lang="en-US" altLang="en-US" sz="4000" dirty="0"/>
            </a:br>
            <a:br>
              <a:rPr lang="en-US" altLang="en-US" sz="4000" dirty="0"/>
            </a:br>
            <a:r>
              <a:rPr lang="en-US" altLang="en-US" sz="3600" dirty="0"/>
              <a:t>CS-4440 - Introduction to Computer Security</a:t>
            </a:r>
            <a:br>
              <a:rPr lang="en-US" altLang="en-US" sz="3600" dirty="0"/>
            </a:br>
            <a:r>
              <a:rPr lang="en-US" altLang="en-US" sz="3600" dirty="0"/>
              <a:t>Spring 2022</a:t>
            </a:r>
            <a:br>
              <a:rPr lang="en-US" altLang="en-US" sz="3600" dirty="0"/>
            </a:br>
            <a:r>
              <a:rPr lang="en-US" altLang="zh-CN" sz="3600" dirty="0"/>
              <a:t>Jun</a:t>
            </a:r>
            <a:r>
              <a:rPr lang="zh-CN" altLang="en-US" sz="3600" dirty="0"/>
              <a:t> </a:t>
            </a:r>
            <a:r>
              <a:rPr lang="en-US" altLang="zh-CN" sz="3600" dirty="0"/>
              <a:t>Xu</a:t>
            </a:r>
            <a:br>
              <a:rPr lang="en-US" altLang="zh-CN" sz="3600" dirty="0"/>
            </a:br>
            <a:br>
              <a:rPr lang="en-US" altLang="zh-CN" sz="3600" dirty="0"/>
            </a:br>
            <a:r>
              <a:rPr lang="en-US" altLang="zh-CN" sz="3600" dirty="0"/>
              <a:t>Slides</a:t>
            </a:r>
            <a:r>
              <a:rPr lang="zh-CN" altLang="en-US" sz="3600" dirty="0"/>
              <a:t> </a:t>
            </a:r>
            <a:r>
              <a:rPr lang="en-US" altLang="zh-CN" sz="3600" dirty="0"/>
              <a:t>adapted</a:t>
            </a:r>
            <a:r>
              <a:rPr lang="zh-CN" altLang="en-US" sz="3600" dirty="0"/>
              <a:t> </a:t>
            </a:r>
            <a:r>
              <a:rPr lang="en-US" altLang="zh-CN" sz="3600" dirty="0"/>
              <a:t>from</a:t>
            </a:r>
            <a:r>
              <a:rPr lang="zh-CN" altLang="en-US" sz="3600" dirty="0"/>
              <a:t> </a:t>
            </a:r>
            <a:r>
              <a:rPr lang="en-US" altLang="zh-CN" sz="3600" dirty="0"/>
              <a:t>Cliff C. Zou’s</a:t>
            </a:r>
            <a:r>
              <a:rPr lang="zh-CN" altLang="en-US" sz="3600" dirty="0"/>
              <a:t> </a:t>
            </a:r>
            <a:r>
              <a:rPr lang="en-US" altLang="zh-CN" sz="3600" dirty="0"/>
              <a:t>CIS-3360</a:t>
            </a:r>
            <a:r>
              <a:rPr lang="zh-CN" altLang="en-US" sz="3600" dirty="0"/>
              <a:t> </a:t>
            </a:r>
            <a:r>
              <a:rPr lang="en-US" altLang="zh-CN" sz="3600" dirty="0"/>
              <a:t>at</a:t>
            </a:r>
            <a:r>
              <a:rPr lang="zh-CN" altLang="en-US" sz="3600" dirty="0"/>
              <a:t> </a:t>
            </a:r>
            <a:r>
              <a:rPr lang="en-US" altLang="zh-CN" sz="3600" dirty="0"/>
              <a:t>UCF</a:t>
            </a:r>
            <a:br>
              <a:rPr lang="en-US" altLang="en-US" sz="3600" dirty="0"/>
            </a:br>
            <a:endParaRPr lang="en-US" altLang="en-US" sz="3600"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1C099-CB80-9B4D-BE8B-F3A8F36F7830}"/>
              </a:ext>
            </a:extLst>
          </p:cNvPr>
          <p:cNvSpPr>
            <a:spLocks noGrp="1"/>
          </p:cNvSpPr>
          <p:nvPr>
            <p:ph type="title"/>
          </p:nvPr>
        </p:nvSpPr>
        <p:spPr/>
        <p:txBody>
          <a:bodyPr/>
          <a:lstStyle/>
          <a:p>
            <a:r>
              <a:rPr lang="en-US" altLang="zh-CN" dirty="0"/>
              <a:t>Example</a:t>
            </a:r>
            <a:r>
              <a:rPr lang="zh-CN" altLang="en-US" dirty="0"/>
              <a:t> </a:t>
            </a:r>
            <a:r>
              <a:rPr lang="en-US" altLang="zh-CN" dirty="0"/>
              <a:t>1:</a:t>
            </a:r>
            <a:r>
              <a:rPr lang="zh-CN" altLang="en-US" dirty="0"/>
              <a:t> </a:t>
            </a:r>
            <a:r>
              <a:rPr lang="en-US" altLang="zh-CN" dirty="0"/>
              <a:t>Transposition Cipher: Rail Fence</a:t>
            </a:r>
            <a:endParaRPr lang="en-US" dirty="0"/>
          </a:p>
        </p:txBody>
      </p:sp>
      <p:sp>
        <p:nvSpPr>
          <p:cNvPr id="8" name="Rectangle 7">
            <a:extLst>
              <a:ext uri="{FF2B5EF4-FFF2-40B4-BE49-F238E27FC236}">
                <a16:creationId xmlns:a16="http://schemas.microsoft.com/office/drawing/2014/main" id="{63D553BF-D392-2A49-BFF3-75524FE77A25}"/>
              </a:ext>
            </a:extLst>
          </p:cNvPr>
          <p:cNvSpPr/>
          <p:nvPr/>
        </p:nvSpPr>
        <p:spPr>
          <a:xfrm>
            <a:off x="1016000" y="3048000"/>
            <a:ext cx="10566400" cy="4745915"/>
          </a:xfrm>
          <a:prstGeom prst="rect">
            <a:avLst/>
          </a:prstGeom>
        </p:spPr>
        <p:txBody>
          <a:bodyPr wrap="square">
            <a:spAutoFit/>
          </a:bodyPr>
          <a:lstStyle/>
          <a:p>
            <a:pPr marL="571500" indent="-571500" algn="l" fontAlgn="auto">
              <a:lnSpc>
                <a:spcPct val="90000"/>
              </a:lnSpc>
              <a:spcAft>
                <a:spcPts val="0"/>
              </a:spcAft>
              <a:buFont typeface="Arial" panose="020B0604020202020204" pitchFamily="34" charset="0"/>
              <a:buChar char="•"/>
              <a:defRPr/>
            </a:pPr>
            <a:r>
              <a:rPr lang="en-US" altLang="zh-CN" dirty="0"/>
              <a:t>Write plaintext in two rows</a:t>
            </a:r>
          </a:p>
          <a:p>
            <a:pPr marL="571500" indent="-571500" algn="l" fontAlgn="auto">
              <a:lnSpc>
                <a:spcPct val="90000"/>
              </a:lnSpc>
              <a:spcAft>
                <a:spcPts val="0"/>
              </a:spcAft>
              <a:buFont typeface="Arial" panose="020B0604020202020204" pitchFamily="34" charset="0"/>
              <a:buChar char="•"/>
              <a:defRPr/>
            </a:pPr>
            <a:r>
              <a:rPr lang="en-US" altLang="zh-CN" dirty="0"/>
              <a:t>Generate ciphertext in column order</a:t>
            </a:r>
          </a:p>
          <a:p>
            <a:pPr fontAlgn="auto">
              <a:lnSpc>
                <a:spcPct val="90000"/>
              </a:lnSpc>
              <a:spcAft>
                <a:spcPts val="0"/>
              </a:spcAft>
              <a:defRPr/>
            </a:pPr>
            <a:endParaRPr lang="en-US" altLang="zh-CN" dirty="0"/>
          </a:p>
          <a:p>
            <a:pPr fontAlgn="auto">
              <a:lnSpc>
                <a:spcPct val="90000"/>
              </a:lnSpc>
              <a:spcAft>
                <a:spcPts val="0"/>
              </a:spcAft>
              <a:defRPr/>
            </a:pPr>
            <a:r>
              <a:rPr lang="en-US" altLang="zh-CN" dirty="0"/>
              <a:t>Example:   “HELLOWORLD”</a:t>
            </a:r>
          </a:p>
          <a:p>
            <a:pPr fontAlgn="auto">
              <a:lnSpc>
                <a:spcPct val="90000"/>
              </a:lnSpc>
              <a:spcAft>
                <a:spcPts val="0"/>
              </a:spcAft>
              <a:defRPr/>
            </a:pPr>
            <a:endParaRPr lang="en-US" altLang="zh-CN" dirty="0"/>
          </a:p>
          <a:p>
            <a:pPr fontAlgn="auto">
              <a:lnSpc>
                <a:spcPct val="90000"/>
              </a:lnSpc>
              <a:spcAft>
                <a:spcPts val="0"/>
              </a:spcAft>
              <a:buFont typeface="ZapfDingbats" pitchFamily="82" charset="2"/>
              <a:buNone/>
              <a:defRPr/>
            </a:pPr>
            <a:r>
              <a:rPr lang="en-US" altLang="zh-CN" dirty="0"/>
              <a:t>                     HLOOL</a:t>
            </a:r>
          </a:p>
          <a:p>
            <a:pPr fontAlgn="auto">
              <a:lnSpc>
                <a:spcPct val="90000"/>
              </a:lnSpc>
              <a:spcAft>
                <a:spcPts val="0"/>
              </a:spcAft>
              <a:buFont typeface="ZapfDingbats" pitchFamily="82" charset="2"/>
              <a:buNone/>
              <a:defRPr/>
            </a:pPr>
            <a:r>
              <a:rPr lang="en-US" altLang="zh-CN" dirty="0"/>
              <a:t>                     ELWRD</a:t>
            </a:r>
          </a:p>
          <a:p>
            <a:pPr fontAlgn="auto">
              <a:lnSpc>
                <a:spcPct val="90000"/>
              </a:lnSpc>
              <a:spcAft>
                <a:spcPts val="0"/>
              </a:spcAft>
              <a:buFont typeface="ZapfDingbats" pitchFamily="82" charset="2"/>
              <a:buNone/>
              <a:defRPr/>
            </a:pPr>
            <a:r>
              <a:rPr lang="en-US" altLang="zh-CN" dirty="0"/>
              <a:t>          ciphertext:   HLOOLELWRD</a:t>
            </a:r>
          </a:p>
        </p:txBody>
      </p:sp>
      <p:sp>
        <p:nvSpPr>
          <p:cNvPr id="9" name="Rectangle 8">
            <a:extLst>
              <a:ext uri="{FF2B5EF4-FFF2-40B4-BE49-F238E27FC236}">
                <a16:creationId xmlns:a16="http://schemas.microsoft.com/office/drawing/2014/main" id="{593B06BC-016C-EC41-8BBF-B3077BF08970}"/>
              </a:ext>
            </a:extLst>
          </p:cNvPr>
          <p:cNvSpPr/>
          <p:nvPr/>
        </p:nvSpPr>
        <p:spPr>
          <a:xfrm>
            <a:off x="-1244600" y="8382000"/>
            <a:ext cx="7543800" cy="674031"/>
          </a:xfrm>
          <a:prstGeom prst="rect">
            <a:avLst/>
          </a:prstGeom>
        </p:spPr>
        <p:txBody>
          <a:bodyPr wrap="square">
            <a:spAutoFit/>
          </a:bodyPr>
          <a:lstStyle/>
          <a:p>
            <a:pPr fontAlgn="auto">
              <a:lnSpc>
                <a:spcPct val="90000"/>
              </a:lnSpc>
              <a:spcAft>
                <a:spcPts val="0"/>
              </a:spcAft>
              <a:buFont typeface="ZapfDingbats" pitchFamily="82" charset="2"/>
              <a:buNone/>
              <a:defRPr/>
            </a:pPr>
            <a:r>
              <a:rPr lang="en-US" altLang="zh-CN" dirty="0">
                <a:solidFill>
                  <a:srgbClr val="FF3300"/>
                </a:solidFill>
              </a:rPr>
              <a:t>Problem: ???</a:t>
            </a:r>
            <a:endParaRPr lang="en-US" altLang="zh-CN" dirty="0"/>
          </a:p>
        </p:txBody>
      </p:sp>
      <p:sp>
        <p:nvSpPr>
          <p:cNvPr id="10" name="Rectangle 9">
            <a:extLst>
              <a:ext uri="{FF2B5EF4-FFF2-40B4-BE49-F238E27FC236}">
                <a16:creationId xmlns:a16="http://schemas.microsoft.com/office/drawing/2014/main" id="{F4948481-1D45-7F48-9787-18934FE05D86}"/>
              </a:ext>
            </a:extLst>
          </p:cNvPr>
          <p:cNvSpPr/>
          <p:nvPr/>
        </p:nvSpPr>
        <p:spPr>
          <a:xfrm>
            <a:off x="3073400" y="8381999"/>
            <a:ext cx="7543800" cy="674031"/>
          </a:xfrm>
          <a:prstGeom prst="rect">
            <a:avLst/>
          </a:prstGeom>
        </p:spPr>
        <p:txBody>
          <a:bodyPr wrap="square">
            <a:spAutoFit/>
          </a:bodyPr>
          <a:lstStyle/>
          <a:p>
            <a:pPr fontAlgn="auto">
              <a:lnSpc>
                <a:spcPct val="90000"/>
              </a:lnSpc>
              <a:spcAft>
                <a:spcPts val="0"/>
              </a:spcAft>
              <a:buFont typeface="ZapfDingbats" pitchFamily="82" charset="2"/>
              <a:buNone/>
              <a:defRPr/>
            </a:pPr>
            <a:r>
              <a:rPr lang="en-US" altLang="zh-CN" dirty="0">
                <a:solidFill>
                  <a:srgbClr val="FF3300"/>
                </a:solidFill>
              </a:rPr>
              <a:t>No</a:t>
            </a:r>
            <a:r>
              <a:rPr lang="zh-CN" altLang="en-US" dirty="0">
                <a:solidFill>
                  <a:srgbClr val="FF3300"/>
                </a:solidFill>
              </a:rPr>
              <a:t> </a:t>
            </a:r>
            <a:r>
              <a:rPr lang="en-US" altLang="zh-CN" dirty="0">
                <a:solidFill>
                  <a:srgbClr val="FF3300"/>
                </a:solidFill>
              </a:rPr>
              <a:t>key</a:t>
            </a:r>
            <a:r>
              <a:rPr lang="zh-CN" altLang="en-US" dirty="0">
                <a:solidFill>
                  <a:srgbClr val="FF3300"/>
                </a:solidFill>
              </a:rPr>
              <a:t> </a:t>
            </a:r>
            <a:r>
              <a:rPr lang="en-US" altLang="zh-CN" dirty="0">
                <a:solidFill>
                  <a:srgbClr val="FF3300"/>
                </a:solidFill>
              </a:rPr>
              <a:t>is</a:t>
            </a:r>
            <a:r>
              <a:rPr lang="zh-CN" altLang="en-US" dirty="0">
                <a:solidFill>
                  <a:srgbClr val="FF3300"/>
                </a:solidFill>
              </a:rPr>
              <a:t> </a:t>
            </a:r>
            <a:r>
              <a:rPr lang="en-US" altLang="zh-CN" dirty="0">
                <a:solidFill>
                  <a:srgbClr val="FF3300"/>
                </a:solidFill>
              </a:rPr>
              <a:t>used!!!</a:t>
            </a:r>
            <a:endParaRPr lang="en-US" altLang="zh-CN" dirty="0"/>
          </a:p>
        </p:txBody>
      </p:sp>
    </p:spTree>
    <p:extLst>
      <p:ext uri="{BB962C8B-B14F-4D97-AF65-F5344CB8AC3E}">
        <p14:creationId xmlns:p14="http://schemas.microsoft.com/office/powerpoint/2010/main" val="34059022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1C099-CB80-9B4D-BE8B-F3A8F36F7830}"/>
              </a:ext>
            </a:extLst>
          </p:cNvPr>
          <p:cNvSpPr>
            <a:spLocks noGrp="1"/>
          </p:cNvSpPr>
          <p:nvPr>
            <p:ph type="title"/>
          </p:nvPr>
        </p:nvSpPr>
        <p:spPr/>
        <p:txBody>
          <a:bodyPr/>
          <a:lstStyle/>
          <a:p>
            <a:r>
              <a:rPr lang="en-US" altLang="zh-CN" dirty="0"/>
              <a:t>Example</a:t>
            </a:r>
            <a:r>
              <a:rPr lang="zh-CN" altLang="en-US" dirty="0"/>
              <a:t> </a:t>
            </a:r>
            <a:r>
              <a:rPr lang="en-US" altLang="zh-CN" dirty="0"/>
              <a:t>1I:</a:t>
            </a:r>
            <a:r>
              <a:rPr lang="zh-CN" altLang="en-US" dirty="0"/>
              <a:t> </a:t>
            </a:r>
            <a:r>
              <a:rPr lang="en-US" altLang="zh-CN" dirty="0"/>
              <a:t>Substitution Ciphers:</a:t>
            </a:r>
            <a:r>
              <a:rPr lang="zh-CN" altLang="en-US" dirty="0"/>
              <a:t> </a:t>
            </a:r>
            <a:r>
              <a:rPr lang="en-US" altLang="zh-CN" b="1" dirty="0">
                <a:solidFill>
                  <a:srgbClr val="FF3300"/>
                </a:solidFill>
              </a:rPr>
              <a:t>Caesar Cipher</a:t>
            </a:r>
            <a:endParaRPr lang="en-US" dirty="0"/>
          </a:p>
        </p:txBody>
      </p:sp>
      <p:sp>
        <p:nvSpPr>
          <p:cNvPr id="5" name="Rectangle 4">
            <a:extLst>
              <a:ext uri="{FF2B5EF4-FFF2-40B4-BE49-F238E27FC236}">
                <a16:creationId xmlns:a16="http://schemas.microsoft.com/office/drawing/2014/main" id="{BB8E1875-EA47-8C4B-8CE2-603945DBE6AE}"/>
              </a:ext>
            </a:extLst>
          </p:cNvPr>
          <p:cNvSpPr/>
          <p:nvPr/>
        </p:nvSpPr>
        <p:spPr>
          <a:xfrm>
            <a:off x="998395" y="3166408"/>
            <a:ext cx="12328358" cy="1938992"/>
          </a:xfrm>
          <a:prstGeom prst="rect">
            <a:avLst/>
          </a:prstGeom>
        </p:spPr>
        <p:txBody>
          <a:bodyPr wrap="square">
            <a:spAutoFit/>
          </a:bodyPr>
          <a:lstStyle/>
          <a:p>
            <a:pPr marL="571500" indent="-571500" algn="l">
              <a:buFont typeface="Arial" panose="020B0604020202020204" pitchFamily="34" charset="0"/>
              <a:buChar char="•"/>
            </a:pPr>
            <a:r>
              <a:rPr lang="en-US" altLang="en-US" sz="4000" dirty="0"/>
              <a:t>Each letter is uniquely replaced by another.</a:t>
            </a:r>
          </a:p>
          <a:p>
            <a:pPr marL="571500" indent="-571500" algn="l">
              <a:buFont typeface="Arial" panose="020B0604020202020204" pitchFamily="34" charset="0"/>
              <a:buChar char="•"/>
            </a:pPr>
            <a:r>
              <a:rPr lang="en-US" altLang="en-US" sz="4000" dirty="0"/>
              <a:t>There are 26! possible substitution ciphers for English</a:t>
            </a:r>
          </a:p>
          <a:p>
            <a:pPr marL="571500" indent="-571500" algn="l">
              <a:buFont typeface="Arial" panose="020B0604020202020204" pitchFamily="34" charset="0"/>
              <a:buChar char="•"/>
            </a:pPr>
            <a:r>
              <a:rPr lang="en-US" altLang="en-US" sz="4000" dirty="0"/>
              <a:t>There are more than 4.03 x 10</a:t>
            </a:r>
            <a:r>
              <a:rPr lang="en-US" altLang="en-US" sz="4000" baseline="30000" dirty="0"/>
              <a:t>26</a:t>
            </a:r>
            <a:r>
              <a:rPr lang="en-US" altLang="en-US" sz="4000" dirty="0"/>
              <a:t> such ciphers.</a:t>
            </a:r>
          </a:p>
        </p:txBody>
      </p:sp>
      <p:sp>
        <p:nvSpPr>
          <p:cNvPr id="6" name="Rectangle 5">
            <a:extLst>
              <a:ext uri="{FF2B5EF4-FFF2-40B4-BE49-F238E27FC236}">
                <a16:creationId xmlns:a16="http://schemas.microsoft.com/office/drawing/2014/main" id="{4F1E4D97-FDFF-FF41-964B-D55EE75B428F}"/>
              </a:ext>
            </a:extLst>
          </p:cNvPr>
          <p:cNvSpPr/>
          <p:nvPr/>
        </p:nvSpPr>
        <p:spPr>
          <a:xfrm>
            <a:off x="1092200" y="5867400"/>
            <a:ext cx="5825958" cy="2123658"/>
          </a:xfrm>
          <a:prstGeom prst="rect">
            <a:avLst/>
          </a:prstGeom>
        </p:spPr>
        <p:txBody>
          <a:bodyPr wrap="square">
            <a:spAutoFit/>
          </a:bodyPr>
          <a:lstStyle/>
          <a:p>
            <a:pPr algn="l"/>
            <a:r>
              <a:rPr lang="en-US" altLang="en-US" sz="4400" dirty="0"/>
              <a:t>One popular substitution “cipher” for some Internet posts is ROT13.</a:t>
            </a:r>
          </a:p>
        </p:txBody>
      </p:sp>
      <p:pic>
        <p:nvPicPr>
          <p:cNvPr id="7" name="Picture 2">
            <a:extLst>
              <a:ext uri="{FF2B5EF4-FFF2-40B4-BE49-F238E27FC236}">
                <a16:creationId xmlns:a16="http://schemas.microsoft.com/office/drawing/2014/main" id="{8028023D-67AE-6942-B68E-09C419172C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574" y="5486400"/>
            <a:ext cx="5343132"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594654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3E6485B3-F858-5D45-83C6-AE16B30D9C5B}"/>
              </a:ext>
            </a:extLst>
          </p:cNvPr>
          <p:cNvSpPr>
            <a:spLocks noGrp="1"/>
          </p:cNvSpPr>
          <p:nvPr>
            <p:ph type="title"/>
          </p:nvPr>
        </p:nvSpPr>
        <p:spPr/>
        <p:txBody>
          <a:bodyPr/>
          <a:lstStyle/>
          <a:p>
            <a:r>
              <a:rPr lang="en-US" altLang="en-US"/>
              <a:t>Substitution Boxes</a:t>
            </a:r>
          </a:p>
        </p:txBody>
      </p:sp>
      <p:sp>
        <p:nvSpPr>
          <p:cNvPr id="20483" name="Content Placeholder 2">
            <a:extLst>
              <a:ext uri="{FF2B5EF4-FFF2-40B4-BE49-F238E27FC236}">
                <a16:creationId xmlns:a16="http://schemas.microsoft.com/office/drawing/2014/main" id="{BAF9BD6A-071D-4A49-BC83-8F37F9D6B19B}"/>
              </a:ext>
            </a:extLst>
          </p:cNvPr>
          <p:cNvSpPr>
            <a:spLocks noGrp="1"/>
          </p:cNvSpPr>
          <p:nvPr>
            <p:ph idx="1"/>
          </p:nvPr>
        </p:nvSpPr>
        <p:spPr/>
        <p:txBody>
          <a:bodyPr/>
          <a:lstStyle/>
          <a:p>
            <a:r>
              <a:rPr lang="en-US" altLang="en-US"/>
              <a:t>Substitution can also be done on binary numbers.</a:t>
            </a:r>
          </a:p>
          <a:p>
            <a:r>
              <a:rPr lang="en-US" altLang="en-US"/>
              <a:t>Such substitutions are usually described by </a:t>
            </a:r>
            <a:r>
              <a:rPr lang="en-US" altLang="en-US">
                <a:solidFill>
                  <a:srgbClr val="0070C0"/>
                </a:solidFill>
              </a:rPr>
              <a:t>substitution boxes</a:t>
            </a:r>
            <a:r>
              <a:rPr lang="en-US" altLang="en-US"/>
              <a:t>, or </a:t>
            </a:r>
            <a:r>
              <a:rPr lang="en-US" altLang="en-US">
                <a:solidFill>
                  <a:srgbClr val="0070C0"/>
                </a:solidFill>
              </a:rPr>
              <a:t>S-boxes</a:t>
            </a:r>
            <a:r>
              <a:rPr lang="en-US" altLang="en-US"/>
              <a:t>.</a:t>
            </a:r>
          </a:p>
        </p:txBody>
      </p:sp>
      <p:sp>
        <p:nvSpPr>
          <p:cNvPr id="5" name="Footer Placeholder 4">
            <a:extLst>
              <a:ext uri="{FF2B5EF4-FFF2-40B4-BE49-F238E27FC236}">
                <a16:creationId xmlns:a16="http://schemas.microsoft.com/office/drawing/2014/main" id="{CDF1D539-D6BB-5947-8812-5A21788D7B21}"/>
              </a:ext>
            </a:extLst>
          </p:cNvPr>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defRPr lang="en-GB"/>
            </a:defPPr>
            <a:lvl1pPr algn="ctr" defTabSz="457200" rtl="0" eaLnBrk="0" fontAlgn="base" hangingPunct="0">
              <a:lnSpc>
                <a:spcPct val="93000"/>
              </a:lnSpc>
              <a:spcBef>
                <a:spcPct val="0"/>
              </a:spcBef>
              <a:spcAft>
                <a:spcPct val="0"/>
              </a:spcAft>
              <a:buClr>
                <a:srgbClr val="000000"/>
              </a:buClr>
              <a:buSzPct val="100000"/>
              <a:buFont typeface="Arial" charset="0"/>
              <a:buNone/>
              <a:defRPr sz="1200" kern="1200" smtClean="0">
                <a:solidFill>
                  <a:schemeClr val="tx1">
                    <a:tint val="75000"/>
                  </a:schemeClr>
                </a:solidFill>
                <a:latin typeface="Arial" charset="0"/>
                <a:ea typeface="+mn-ea"/>
                <a:cs typeface="+mn-cs"/>
              </a:defRPr>
            </a:lvl1pPr>
            <a:lvl2pPr marL="457200" algn="l" defTabSz="457200" rtl="0" fontAlgn="base">
              <a:spcBef>
                <a:spcPct val="0"/>
              </a:spcBef>
              <a:spcAft>
                <a:spcPct val="0"/>
              </a:spcAft>
              <a:defRPr kern="1200">
                <a:solidFill>
                  <a:schemeClr val="bg1"/>
                </a:solidFill>
                <a:latin typeface="Arial" panose="020B0604020202020204" pitchFamily="34" charset="0"/>
                <a:ea typeface="+mn-ea"/>
                <a:cs typeface="Arial" panose="020B0604020202020204" pitchFamily="34" charset="0"/>
              </a:defRPr>
            </a:lvl2pPr>
            <a:lvl3pPr marL="914400" algn="l" defTabSz="457200" rtl="0" fontAlgn="base">
              <a:spcBef>
                <a:spcPct val="0"/>
              </a:spcBef>
              <a:spcAft>
                <a:spcPct val="0"/>
              </a:spcAft>
              <a:defRPr kern="1200">
                <a:solidFill>
                  <a:schemeClr val="bg1"/>
                </a:solidFill>
                <a:latin typeface="Arial" panose="020B0604020202020204" pitchFamily="34" charset="0"/>
                <a:ea typeface="+mn-ea"/>
                <a:cs typeface="Arial" panose="020B0604020202020204" pitchFamily="34" charset="0"/>
              </a:defRPr>
            </a:lvl3pPr>
            <a:lvl4pPr marL="1371600" algn="l" defTabSz="457200" rtl="0" fontAlgn="base">
              <a:spcBef>
                <a:spcPct val="0"/>
              </a:spcBef>
              <a:spcAft>
                <a:spcPct val="0"/>
              </a:spcAft>
              <a:defRPr kern="1200">
                <a:solidFill>
                  <a:schemeClr val="bg1"/>
                </a:solidFill>
                <a:latin typeface="Arial" panose="020B0604020202020204" pitchFamily="34" charset="0"/>
                <a:ea typeface="+mn-ea"/>
                <a:cs typeface="Arial" panose="020B0604020202020204" pitchFamily="34" charset="0"/>
              </a:defRPr>
            </a:lvl4pPr>
            <a:lvl5pPr marL="1828800" algn="l" defTabSz="457200" rtl="0" fontAlgn="base">
              <a:spcBef>
                <a:spcPct val="0"/>
              </a:spcBef>
              <a:spcAft>
                <a:spcPct val="0"/>
              </a:spcAft>
              <a:defRPr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9pPr>
          </a:lstStyle>
          <a:p>
            <a:pPr>
              <a:defRPr/>
            </a:pPr>
            <a:r>
              <a:rPr lang="en-GB"/>
              <a:t>Cryptography</a:t>
            </a:r>
          </a:p>
        </p:txBody>
      </p:sp>
      <p:sp>
        <p:nvSpPr>
          <p:cNvPr id="6" name="Slide Number Placeholder 5">
            <a:extLst>
              <a:ext uri="{FF2B5EF4-FFF2-40B4-BE49-F238E27FC236}">
                <a16:creationId xmlns:a16="http://schemas.microsoft.com/office/drawing/2014/main" id="{5FFDEA4E-6DD8-784C-AA88-62B1A4DEAAD0}"/>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GB"/>
            </a:defPPr>
            <a:lvl1pPr algn="r" defTabSz="457200" rtl="0" eaLnBrk="0" fontAlgn="base" hangingPunct="0">
              <a:lnSpc>
                <a:spcPct val="93000"/>
              </a:lnSpc>
              <a:spcBef>
                <a:spcPct val="0"/>
              </a:spcBef>
              <a:spcAft>
                <a:spcPct val="0"/>
              </a:spcAft>
              <a:buClr>
                <a:srgbClr val="000000"/>
              </a:buClr>
              <a:buSzPct val="100000"/>
              <a:buFont typeface="Arial" panose="020B0604020202020204" pitchFamily="34" charset="0"/>
              <a:buNone/>
              <a:defRPr sz="1200" kern="1200">
                <a:solidFill>
                  <a:srgbClr val="898989"/>
                </a:solidFill>
                <a:latin typeface="Arial" panose="020B0604020202020204" pitchFamily="34" charset="0"/>
                <a:ea typeface="+mn-ea"/>
                <a:cs typeface="Arial" panose="020B0604020202020204" pitchFamily="34" charset="0"/>
              </a:defRPr>
            </a:lvl1pPr>
            <a:lvl2pPr marL="457200" algn="l" defTabSz="457200" rtl="0" fontAlgn="base">
              <a:spcBef>
                <a:spcPct val="0"/>
              </a:spcBef>
              <a:spcAft>
                <a:spcPct val="0"/>
              </a:spcAft>
              <a:defRPr kern="1200">
                <a:solidFill>
                  <a:schemeClr val="bg1"/>
                </a:solidFill>
                <a:latin typeface="Arial" panose="020B0604020202020204" pitchFamily="34" charset="0"/>
                <a:ea typeface="+mn-ea"/>
                <a:cs typeface="Arial" panose="020B0604020202020204" pitchFamily="34" charset="0"/>
              </a:defRPr>
            </a:lvl2pPr>
            <a:lvl3pPr marL="914400" algn="l" defTabSz="457200" rtl="0" fontAlgn="base">
              <a:spcBef>
                <a:spcPct val="0"/>
              </a:spcBef>
              <a:spcAft>
                <a:spcPct val="0"/>
              </a:spcAft>
              <a:defRPr kern="1200">
                <a:solidFill>
                  <a:schemeClr val="bg1"/>
                </a:solidFill>
                <a:latin typeface="Arial" panose="020B0604020202020204" pitchFamily="34" charset="0"/>
                <a:ea typeface="+mn-ea"/>
                <a:cs typeface="Arial" panose="020B0604020202020204" pitchFamily="34" charset="0"/>
              </a:defRPr>
            </a:lvl3pPr>
            <a:lvl4pPr marL="1371600" algn="l" defTabSz="457200" rtl="0" fontAlgn="base">
              <a:spcBef>
                <a:spcPct val="0"/>
              </a:spcBef>
              <a:spcAft>
                <a:spcPct val="0"/>
              </a:spcAft>
              <a:defRPr kern="1200">
                <a:solidFill>
                  <a:schemeClr val="bg1"/>
                </a:solidFill>
                <a:latin typeface="Arial" panose="020B0604020202020204" pitchFamily="34" charset="0"/>
                <a:ea typeface="+mn-ea"/>
                <a:cs typeface="Arial" panose="020B0604020202020204" pitchFamily="34" charset="0"/>
              </a:defRPr>
            </a:lvl4pPr>
            <a:lvl5pPr marL="1828800" algn="l" defTabSz="457200" rtl="0" fontAlgn="base">
              <a:spcBef>
                <a:spcPct val="0"/>
              </a:spcBef>
              <a:spcAft>
                <a:spcPct val="0"/>
              </a:spcAft>
              <a:defRPr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9pPr>
          </a:lstStyle>
          <a:p>
            <a:fld id="{DF715BEA-B493-4540-923F-4871ED583A51}" type="slidenum">
              <a:rPr lang="en-GB" altLang="en-US" smtClean="0"/>
              <a:pPr/>
              <a:t>12</a:t>
            </a:fld>
            <a:endParaRPr lang="en-GB" altLang="en-US">
              <a:solidFill>
                <a:srgbClr val="898989"/>
              </a:solidFill>
            </a:endParaRPr>
          </a:p>
        </p:txBody>
      </p:sp>
      <p:pic>
        <p:nvPicPr>
          <p:cNvPr id="20487" name="Picture 2">
            <a:extLst>
              <a:ext uri="{FF2B5EF4-FFF2-40B4-BE49-F238E27FC236}">
                <a16:creationId xmlns:a16="http://schemas.microsoft.com/office/drawing/2014/main" id="{8DAE9246-8760-D044-AD92-C5E1A3348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411" y="4923154"/>
            <a:ext cx="10877973" cy="3596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a:extLst>
              <a:ext uri="{FF2B5EF4-FFF2-40B4-BE49-F238E27FC236}">
                <a16:creationId xmlns:a16="http://schemas.microsoft.com/office/drawing/2014/main" id="{EE02929E-F960-FC4D-9525-FF16B5140468}"/>
              </a:ext>
            </a:extLst>
          </p:cNvPr>
          <p:cNvSpPr/>
          <p:nvPr/>
        </p:nvSpPr>
        <p:spPr>
          <a:xfrm>
            <a:off x="-381226" y="8825569"/>
            <a:ext cx="7543800" cy="674031"/>
          </a:xfrm>
          <a:prstGeom prst="rect">
            <a:avLst/>
          </a:prstGeom>
        </p:spPr>
        <p:txBody>
          <a:bodyPr wrap="square">
            <a:spAutoFit/>
          </a:bodyPr>
          <a:lstStyle/>
          <a:p>
            <a:pPr fontAlgn="auto">
              <a:lnSpc>
                <a:spcPct val="90000"/>
              </a:lnSpc>
              <a:spcAft>
                <a:spcPts val="0"/>
              </a:spcAft>
              <a:buFont typeface="ZapfDingbats" pitchFamily="82" charset="2"/>
              <a:buNone/>
              <a:defRPr/>
            </a:pPr>
            <a:r>
              <a:rPr lang="en-US" altLang="zh-CN" dirty="0">
                <a:solidFill>
                  <a:srgbClr val="FF3300"/>
                </a:solidFill>
              </a:rPr>
              <a:t>Problem: ???</a:t>
            </a:r>
            <a:endParaRPr lang="en-US" altLang="zh-CN" dirty="0"/>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1E90F-2454-6D4F-B329-95284A4785B3}"/>
              </a:ext>
            </a:extLst>
          </p:cNvPr>
          <p:cNvSpPr>
            <a:spLocks noGrp="1"/>
          </p:cNvSpPr>
          <p:nvPr>
            <p:ph type="title"/>
          </p:nvPr>
        </p:nvSpPr>
        <p:spPr/>
        <p:txBody>
          <a:bodyPr/>
          <a:lstStyle/>
          <a:p>
            <a:r>
              <a:rPr lang="en-US" dirty="0"/>
              <a:t>Frequency Analysis</a:t>
            </a:r>
          </a:p>
        </p:txBody>
      </p:sp>
      <p:pic>
        <p:nvPicPr>
          <p:cNvPr id="4" name="Picture 2">
            <a:extLst>
              <a:ext uri="{FF2B5EF4-FFF2-40B4-BE49-F238E27FC236}">
                <a16:creationId xmlns:a16="http://schemas.microsoft.com/office/drawing/2014/main" id="{286F62F8-BADF-2D40-8D5C-38C68A821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6753" t="40598" r="13277" b="11777"/>
          <a:stretch>
            <a:fillRect/>
          </a:stretch>
        </p:blipFill>
        <p:spPr bwMode="auto">
          <a:xfrm>
            <a:off x="2387600" y="5207853"/>
            <a:ext cx="9226360" cy="4122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a:extLst>
              <a:ext uri="{FF2B5EF4-FFF2-40B4-BE49-F238E27FC236}">
                <a16:creationId xmlns:a16="http://schemas.microsoft.com/office/drawing/2014/main" id="{48808D71-1FE8-1B44-AAF0-5546F29C9A8A}"/>
              </a:ext>
            </a:extLst>
          </p:cNvPr>
          <p:cNvSpPr/>
          <p:nvPr/>
        </p:nvSpPr>
        <p:spPr>
          <a:xfrm>
            <a:off x="1549400" y="2607439"/>
            <a:ext cx="10896600" cy="2308324"/>
          </a:xfrm>
          <a:prstGeom prst="rect">
            <a:avLst/>
          </a:prstGeom>
        </p:spPr>
        <p:txBody>
          <a:bodyPr wrap="square">
            <a:spAutoFit/>
          </a:bodyPr>
          <a:lstStyle/>
          <a:p>
            <a:pPr marL="571500" indent="-571500" algn="l">
              <a:buFont typeface="Arial" panose="020B0604020202020204" pitchFamily="34" charset="0"/>
              <a:buChar char="•"/>
            </a:pPr>
            <a:r>
              <a:rPr lang="en-US" altLang="en-US" sz="3600" dirty="0"/>
              <a:t>Letters in natural language</a:t>
            </a:r>
            <a:r>
              <a:rPr lang="en-US" altLang="zh-CN" sz="3600" dirty="0"/>
              <a:t>s</a:t>
            </a:r>
            <a:r>
              <a:rPr lang="en-US" altLang="en-US" sz="3600" dirty="0"/>
              <a:t>, like English, are not uniformly distributed.</a:t>
            </a:r>
          </a:p>
          <a:p>
            <a:pPr marL="571500" indent="-571500" algn="l">
              <a:buFont typeface="Arial" panose="020B0604020202020204" pitchFamily="34" charset="0"/>
              <a:buChar char="•"/>
            </a:pPr>
            <a:r>
              <a:rPr lang="en-US" altLang="en-US" sz="3600" dirty="0"/>
              <a:t>Knowledge of letter frequencies, including pairs and triples can be used </a:t>
            </a:r>
            <a:r>
              <a:rPr lang="en-US" altLang="zh-CN" sz="3600" dirty="0"/>
              <a:t>to</a:t>
            </a:r>
            <a:r>
              <a:rPr lang="zh-CN" altLang="en-US" sz="3600" dirty="0"/>
              <a:t> </a:t>
            </a:r>
            <a:r>
              <a:rPr lang="en-US" altLang="zh-CN" sz="3600" dirty="0"/>
              <a:t>attack</a:t>
            </a:r>
            <a:r>
              <a:rPr lang="zh-CN" altLang="en-US" sz="3600" dirty="0"/>
              <a:t> </a:t>
            </a:r>
            <a:r>
              <a:rPr lang="en-US" altLang="en-US" sz="3600" dirty="0"/>
              <a:t>substitution ciphers.</a:t>
            </a:r>
          </a:p>
        </p:txBody>
      </p:sp>
    </p:spTree>
    <p:extLst>
      <p:ext uri="{BB962C8B-B14F-4D97-AF65-F5344CB8AC3E}">
        <p14:creationId xmlns:p14="http://schemas.microsoft.com/office/powerpoint/2010/main" val="181948952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277F7-EF15-EA46-89F1-B870AE3F8FBA}"/>
              </a:ext>
            </a:extLst>
          </p:cNvPr>
          <p:cNvSpPr>
            <a:spLocks noGrp="1"/>
          </p:cNvSpPr>
          <p:nvPr>
            <p:ph type="title"/>
          </p:nvPr>
        </p:nvSpPr>
        <p:spPr/>
        <p:txBody>
          <a:bodyPr/>
          <a:lstStyle/>
          <a:p>
            <a:r>
              <a:rPr lang="en-US" altLang="zh-CN" dirty="0"/>
              <a:t>Frequency</a:t>
            </a:r>
            <a:r>
              <a:rPr lang="en-US" dirty="0"/>
              <a:t> of Letters in English</a:t>
            </a:r>
          </a:p>
        </p:txBody>
      </p:sp>
      <p:pic>
        <p:nvPicPr>
          <p:cNvPr id="4" name="Picture 3" descr="letter_dist">
            <a:extLst>
              <a:ext uri="{FF2B5EF4-FFF2-40B4-BE49-F238E27FC236}">
                <a16:creationId xmlns:a16="http://schemas.microsoft.com/office/drawing/2014/main" id="{3384780F-B339-FC4F-BF7C-79DE60174F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3800" y="2438400"/>
            <a:ext cx="8839200" cy="6578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026013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a:extLst>
              <a:ext uri="{FF2B5EF4-FFF2-40B4-BE49-F238E27FC236}">
                <a16:creationId xmlns:a16="http://schemas.microsoft.com/office/drawing/2014/main" id="{69C56B3F-9588-9A4A-9D85-15E457B6BD87}"/>
              </a:ext>
            </a:extLst>
          </p:cNvPr>
          <p:cNvSpPr>
            <a:spLocks noGrp="1" noChangeArrowheads="1"/>
          </p:cNvSpPr>
          <p:nvPr>
            <p:ph type="title"/>
          </p:nvPr>
        </p:nvSpPr>
        <p:spPr/>
        <p:txBody>
          <a:bodyPr/>
          <a:lstStyle/>
          <a:p>
            <a:r>
              <a:rPr lang="en-US" altLang="zh-CN" dirty="0" err="1"/>
              <a:t>Vigenere</a:t>
            </a:r>
            <a:r>
              <a:rPr lang="en-US" altLang="zh-CN" dirty="0"/>
              <a:t> Cipher</a:t>
            </a:r>
          </a:p>
        </p:txBody>
      </p:sp>
      <p:sp>
        <p:nvSpPr>
          <p:cNvPr id="18437" name="Rectangle 3">
            <a:extLst>
              <a:ext uri="{FF2B5EF4-FFF2-40B4-BE49-F238E27FC236}">
                <a16:creationId xmlns:a16="http://schemas.microsoft.com/office/drawing/2014/main" id="{8627F774-21C5-6845-9145-9716F1939FD9}"/>
              </a:ext>
            </a:extLst>
          </p:cNvPr>
          <p:cNvSpPr>
            <a:spLocks noGrp="1" noChangeArrowheads="1"/>
          </p:cNvSpPr>
          <p:nvPr>
            <p:ph type="body" idx="1"/>
          </p:nvPr>
        </p:nvSpPr>
        <p:spPr>
          <a:xfrm>
            <a:off x="902280" y="2700362"/>
            <a:ext cx="11054080" cy="3933049"/>
          </a:xfrm>
        </p:spPr>
        <p:txBody>
          <a:bodyPr/>
          <a:lstStyle/>
          <a:p>
            <a:pPr>
              <a:lnSpc>
                <a:spcPct val="90000"/>
              </a:lnSpc>
            </a:pPr>
            <a:r>
              <a:rPr lang="en-US" altLang="zh-CN" sz="3413" dirty="0">
                <a:solidFill>
                  <a:schemeClr val="accent2"/>
                </a:solidFill>
              </a:rPr>
              <a:t>Idea: Uses Caesar's cipher with various different shifts, in order to hide the distribution of the letters.</a:t>
            </a:r>
            <a:r>
              <a:rPr lang="en-US" altLang="zh-CN" sz="3413" dirty="0"/>
              <a:t> </a:t>
            </a:r>
          </a:p>
          <a:p>
            <a:pPr>
              <a:lnSpc>
                <a:spcPct val="90000"/>
              </a:lnSpc>
            </a:pPr>
            <a:r>
              <a:rPr lang="en-US" altLang="zh-CN" sz="3413" dirty="0"/>
              <a:t>A key defines the shift used in each letter in the text</a:t>
            </a:r>
          </a:p>
          <a:p>
            <a:pPr>
              <a:lnSpc>
                <a:spcPct val="90000"/>
              </a:lnSpc>
            </a:pPr>
            <a:r>
              <a:rPr lang="en-US" altLang="zh-CN" sz="3413" dirty="0"/>
              <a:t>A key word is repeated as many times as required to become the same length</a:t>
            </a:r>
          </a:p>
          <a:p>
            <a:pPr>
              <a:lnSpc>
                <a:spcPct val="90000"/>
              </a:lnSpc>
            </a:pPr>
            <a:endParaRPr lang="en-US" altLang="zh-CN" sz="3413" dirty="0"/>
          </a:p>
        </p:txBody>
      </p:sp>
      <p:sp>
        <p:nvSpPr>
          <p:cNvPr id="296964" name="Text Box 4">
            <a:extLst>
              <a:ext uri="{FF2B5EF4-FFF2-40B4-BE49-F238E27FC236}">
                <a16:creationId xmlns:a16="http://schemas.microsoft.com/office/drawing/2014/main" id="{09371BA1-7C40-854F-A4D9-8AE7E0ED4495}"/>
              </a:ext>
            </a:extLst>
          </p:cNvPr>
          <p:cNvSpPr txBox="1">
            <a:spLocks noChangeArrowheads="1"/>
          </p:cNvSpPr>
          <p:nvPr/>
        </p:nvSpPr>
        <p:spPr bwMode="auto">
          <a:xfrm>
            <a:off x="1244600" y="6629400"/>
            <a:ext cx="10742507" cy="1557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3413" dirty="0">
                <a:solidFill>
                  <a:schemeClr val="tx1"/>
                </a:solidFill>
                <a:latin typeface="Times New Roman" panose="02020603050405020304" pitchFamily="18" charset="0"/>
              </a:rPr>
              <a:t>Plain text:     </a:t>
            </a:r>
            <a:r>
              <a:rPr lang="en-US" altLang="zh-CN" sz="3413" dirty="0">
                <a:solidFill>
                  <a:schemeClr val="tx1"/>
                </a:solidFill>
                <a:latin typeface="Century" panose="02040604050505020304" pitchFamily="18" charset="0"/>
              </a:rPr>
              <a:t>I a t t a c k</a:t>
            </a:r>
          </a:p>
          <a:p>
            <a:r>
              <a:rPr lang="en-US" altLang="zh-CN" sz="3413" dirty="0">
                <a:solidFill>
                  <a:schemeClr val="tx1"/>
                </a:solidFill>
                <a:latin typeface="Times New Roman" panose="02020603050405020304" pitchFamily="18" charset="0"/>
              </a:rPr>
              <a:t>Key:             </a:t>
            </a:r>
            <a:r>
              <a:rPr lang="zh-CN" altLang="en-US" sz="3413" dirty="0">
                <a:solidFill>
                  <a:schemeClr val="tx1"/>
                </a:solidFill>
                <a:latin typeface="Times New Roman" panose="02020603050405020304" pitchFamily="18" charset="0"/>
              </a:rPr>
              <a:t>                            </a:t>
            </a:r>
            <a:r>
              <a:rPr lang="en-US" altLang="zh-CN" sz="3413" dirty="0">
                <a:solidFill>
                  <a:schemeClr val="tx1"/>
                </a:solidFill>
                <a:latin typeface="Times New Roman" panose="02020603050405020304" pitchFamily="18" charset="0"/>
              </a:rPr>
              <a:t>2 3 4 2 3 4 2    </a:t>
            </a:r>
            <a:r>
              <a:rPr lang="en-US" altLang="zh-CN" sz="3413" dirty="0">
                <a:solidFill>
                  <a:srgbClr val="FF3300"/>
                </a:solidFill>
                <a:latin typeface="Times New Roman" panose="02020603050405020304" pitchFamily="18" charset="0"/>
              </a:rPr>
              <a:t>(key is “234”)</a:t>
            </a:r>
          </a:p>
          <a:p>
            <a:r>
              <a:rPr lang="en-US" altLang="zh-CN" sz="3413" dirty="0">
                <a:solidFill>
                  <a:schemeClr val="tx1"/>
                </a:solidFill>
                <a:latin typeface="Times New Roman" panose="02020603050405020304" pitchFamily="18" charset="0"/>
              </a:rPr>
              <a:t>Cipher text:  K d x v d g m</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a:extLst>
              <a:ext uri="{FF2B5EF4-FFF2-40B4-BE49-F238E27FC236}">
                <a16:creationId xmlns:a16="http://schemas.microsoft.com/office/drawing/2014/main" id="{E791D491-568D-554E-9BEF-6FF954887A15}"/>
              </a:ext>
            </a:extLst>
          </p:cNvPr>
          <p:cNvSpPr>
            <a:spLocks noGrp="1" noChangeArrowheads="1"/>
          </p:cNvSpPr>
          <p:nvPr>
            <p:ph type="title"/>
          </p:nvPr>
        </p:nvSpPr>
        <p:spPr/>
        <p:txBody>
          <a:bodyPr/>
          <a:lstStyle/>
          <a:p>
            <a:r>
              <a:rPr lang="en-US" altLang="zh-CN"/>
              <a:t>Problem of Vigenere Cipher</a:t>
            </a:r>
          </a:p>
        </p:txBody>
      </p:sp>
      <p:sp>
        <p:nvSpPr>
          <p:cNvPr id="19461" name="Rectangle 3">
            <a:extLst>
              <a:ext uri="{FF2B5EF4-FFF2-40B4-BE49-F238E27FC236}">
                <a16:creationId xmlns:a16="http://schemas.microsoft.com/office/drawing/2014/main" id="{2737F7E4-3F29-5848-A429-BA5263027C4E}"/>
              </a:ext>
            </a:extLst>
          </p:cNvPr>
          <p:cNvSpPr>
            <a:spLocks noGrp="1" noChangeArrowheads="1"/>
          </p:cNvSpPr>
          <p:nvPr>
            <p:ph type="body" idx="1"/>
          </p:nvPr>
        </p:nvSpPr>
        <p:spPr>
          <a:xfrm>
            <a:off x="1431925" y="2438400"/>
            <a:ext cx="11217275" cy="6188075"/>
          </a:xfrm>
        </p:spPr>
        <p:txBody>
          <a:bodyPr/>
          <a:lstStyle/>
          <a:p>
            <a:pPr>
              <a:lnSpc>
                <a:spcPct val="90000"/>
              </a:lnSpc>
            </a:pPr>
            <a:r>
              <a:rPr lang="en-US" altLang="zh-CN" sz="3413" dirty="0" err="1"/>
              <a:t>Vigenere</a:t>
            </a:r>
            <a:r>
              <a:rPr lang="en-US" altLang="zh-CN" sz="3413" dirty="0"/>
              <a:t> is easy to break (</a:t>
            </a:r>
            <a:r>
              <a:rPr lang="en-US" altLang="zh-CN" sz="3413" dirty="0" err="1"/>
              <a:t>Kasiski</a:t>
            </a:r>
            <a:r>
              <a:rPr lang="en-US" altLang="zh-CN" sz="3413" dirty="0"/>
              <a:t>, 1863):</a:t>
            </a:r>
          </a:p>
          <a:p>
            <a:pPr>
              <a:lnSpc>
                <a:spcPct val="90000"/>
              </a:lnSpc>
            </a:pPr>
            <a:r>
              <a:rPr lang="en-US" altLang="zh-CN" sz="3413" dirty="0"/>
              <a:t>Assume we know the length of the key. We can organize the ciphertext in rows with the same length of the key. Then, every column can be seen as encrypted using Caesar's cipher.</a:t>
            </a:r>
          </a:p>
          <a:p>
            <a:pPr>
              <a:lnSpc>
                <a:spcPct val="90000"/>
              </a:lnSpc>
            </a:pPr>
            <a:r>
              <a:rPr lang="en-US" altLang="zh-CN" sz="3413" dirty="0"/>
              <a:t>The length of the key can be found using several methods:</a:t>
            </a:r>
          </a:p>
          <a:p>
            <a:pPr lvl="1">
              <a:lnSpc>
                <a:spcPct val="90000"/>
              </a:lnSpc>
            </a:pPr>
            <a:r>
              <a:rPr lang="en-US" altLang="zh-CN" sz="2844" dirty="0"/>
              <a:t>1. If short, try 1, 2, 3, . . . .</a:t>
            </a:r>
          </a:p>
          <a:p>
            <a:pPr lvl="1">
              <a:lnSpc>
                <a:spcPct val="90000"/>
              </a:lnSpc>
            </a:pPr>
            <a:r>
              <a:rPr lang="en-US" altLang="zh-CN" sz="2844" dirty="0"/>
              <a:t>2. Find repeated strings in the ciphertext. Their distance is expected to be a multiple of the length. Compute the </a:t>
            </a:r>
            <a:r>
              <a:rPr lang="en-US" altLang="zh-CN" sz="2844" dirty="0" err="1"/>
              <a:t>gcd</a:t>
            </a:r>
            <a:r>
              <a:rPr lang="en-US" altLang="zh-CN" sz="2844" dirty="0"/>
              <a:t> of (most) distances.</a:t>
            </a:r>
          </a:p>
          <a:p>
            <a:pPr lvl="1">
              <a:lnSpc>
                <a:spcPct val="90000"/>
              </a:lnSpc>
            </a:pPr>
            <a:r>
              <a:rPr lang="en-US" altLang="zh-CN" sz="2844" dirty="0"/>
              <a:t>3. Use the index of coincidence (</a:t>
            </a:r>
            <a:r>
              <a:rPr lang="en-US" altLang="zh-CN" sz="2844" dirty="0">
                <a:hlinkClick r:id="rId3"/>
              </a:rPr>
              <a:t>https://en.wikipedia.org/wiki/Index_of_coincidence</a:t>
            </a:r>
            <a:r>
              <a:rPr lang="en-US" altLang="zh-CN" sz="2844" dirty="0"/>
              <a:t>).</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E5CEA529-76AE-8E48-83BE-AEA63A9112A2}"/>
              </a:ext>
            </a:extLst>
          </p:cNvPr>
          <p:cNvSpPr>
            <a:spLocks noGrp="1"/>
          </p:cNvSpPr>
          <p:nvPr>
            <p:ph type="title"/>
          </p:nvPr>
        </p:nvSpPr>
        <p:spPr/>
        <p:txBody>
          <a:bodyPr/>
          <a:lstStyle/>
          <a:p>
            <a:r>
              <a:rPr lang="en-US" altLang="en-US" dirty="0"/>
              <a:t>One-Time Pads</a:t>
            </a:r>
          </a:p>
        </p:txBody>
      </p:sp>
      <p:sp>
        <p:nvSpPr>
          <p:cNvPr id="3" name="Content Placeholder 2">
            <a:extLst>
              <a:ext uri="{FF2B5EF4-FFF2-40B4-BE49-F238E27FC236}">
                <a16:creationId xmlns:a16="http://schemas.microsoft.com/office/drawing/2014/main" id="{C2D98D9A-4574-864E-8A3E-8D15D092EF62}"/>
              </a:ext>
            </a:extLst>
          </p:cNvPr>
          <p:cNvSpPr>
            <a:spLocks noGrp="1"/>
          </p:cNvSpPr>
          <p:nvPr>
            <p:ph idx="1"/>
          </p:nvPr>
        </p:nvSpPr>
        <p:spPr>
          <a:xfrm>
            <a:off x="177800" y="2692400"/>
            <a:ext cx="12649200" cy="6188075"/>
          </a:xfrm>
        </p:spPr>
        <p:txBody>
          <a:bodyPr rtlCol="0">
            <a:normAutofit fontScale="85000" lnSpcReduction="10000"/>
          </a:bodyPr>
          <a:lstStyle/>
          <a:p>
            <a:pPr fontAlgn="auto">
              <a:spcAft>
                <a:spcPts val="0"/>
              </a:spcAft>
              <a:defRPr/>
            </a:pPr>
            <a:r>
              <a:rPr lang="en-US" altLang="zh-CN" dirty="0"/>
              <a:t>Extended from </a:t>
            </a:r>
            <a:r>
              <a:rPr lang="en-US" altLang="zh-CN" dirty="0" err="1"/>
              <a:t>Vigenere</a:t>
            </a:r>
            <a:r>
              <a:rPr lang="en-US" altLang="zh-CN" dirty="0"/>
              <a:t> cipher</a:t>
            </a:r>
          </a:p>
          <a:p>
            <a:pPr fontAlgn="auto">
              <a:spcAft>
                <a:spcPts val="0"/>
              </a:spcAft>
              <a:defRPr/>
            </a:pPr>
            <a:r>
              <a:rPr lang="en-US" dirty="0"/>
              <a:t>There is one type of substitution cipher that is absolutely unbreakable.</a:t>
            </a:r>
          </a:p>
          <a:p>
            <a:pPr lvl="1" fontAlgn="auto">
              <a:spcAft>
                <a:spcPts val="0"/>
              </a:spcAft>
              <a:defRPr/>
            </a:pPr>
            <a:r>
              <a:rPr lang="en-US" dirty="0"/>
              <a:t>The </a:t>
            </a:r>
            <a:r>
              <a:rPr lang="en-US" b="1" dirty="0"/>
              <a:t>one-time pad </a:t>
            </a:r>
            <a:r>
              <a:rPr lang="en-US" dirty="0"/>
              <a:t>was invented in 1917 by Joseph </a:t>
            </a:r>
            <a:r>
              <a:rPr lang="en-US" dirty="0" err="1"/>
              <a:t>Mauborgne</a:t>
            </a:r>
            <a:r>
              <a:rPr lang="en-US" dirty="0"/>
              <a:t> and Gilbert </a:t>
            </a:r>
            <a:r>
              <a:rPr lang="en-US" dirty="0" err="1"/>
              <a:t>Vernam</a:t>
            </a:r>
            <a:endParaRPr lang="en-US" dirty="0"/>
          </a:p>
          <a:p>
            <a:pPr lvl="1" fontAlgn="auto">
              <a:spcAft>
                <a:spcPts val="0"/>
              </a:spcAft>
              <a:defRPr/>
            </a:pPr>
            <a:r>
              <a:rPr lang="en-US" dirty="0"/>
              <a:t>We use a block of shift keys, (k</a:t>
            </a:r>
            <a:r>
              <a:rPr lang="en-US" baseline="-25000" dirty="0"/>
              <a:t>1</a:t>
            </a:r>
            <a:r>
              <a:rPr lang="en-US" dirty="0"/>
              <a:t>, k</a:t>
            </a:r>
            <a:r>
              <a:rPr lang="en-US" baseline="-25000" dirty="0"/>
              <a:t>2</a:t>
            </a:r>
            <a:r>
              <a:rPr lang="en-US" dirty="0"/>
              <a:t>, . . . , </a:t>
            </a:r>
            <a:r>
              <a:rPr lang="en-US" dirty="0" err="1"/>
              <a:t>k</a:t>
            </a:r>
            <a:r>
              <a:rPr lang="en-US" baseline="-25000" dirty="0" err="1"/>
              <a:t>n</a:t>
            </a:r>
            <a:r>
              <a:rPr lang="en-US" dirty="0"/>
              <a:t>), to encrypt a plaintext, M, of length n, with each shift key being chosen uniformly at random.</a:t>
            </a:r>
          </a:p>
          <a:p>
            <a:pPr fontAlgn="auto">
              <a:spcAft>
                <a:spcPts val="0"/>
              </a:spcAft>
              <a:defRPr/>
            </a:pPr>
            <a:r>
              <a:rPr lang="en-US" dirty="0"/>
              <a:t>Since each shift is random, every </a:t>
            </a:r>
            <a:r>
              <a:rPr lang="en-US" dirty="0" err="1"/>
              <a:t>ciphertext</a:t>
            </a:r>
            <a:r>
              <a:rPr lang="en-US" dirty="0"/>
              <a:t> is equally likely for any plaintext.</a:t>
            </a:r>
          </a:p>
        </p:txBody>
      </p:sp>
      <p:sp>
        <p:nvSpPr>
          <p:cNvPr id="7" name="Rectangle 6">
            <a:extLst>
              <a:ext uri="{FF2B5EF4-FFF2-40B4-BE49-F238E27FC236}">
                <a16:creationId xmlns:a16="http://schemas.microsoft.com/office/drawing/2014/main" id="{0C9A1659-8C1B-1C44-B943-C9628B89AE88}"/>
              </a:ext>
            </a:extLst>
          </p:cNvPr>
          <p:cNvSpPr/>
          <p:nvPr/>
        </p:nvSpPr>
        <p:spPr>
          <a:xfrm>
            <a:off x="-736600" y="8382000"/>
            <a:ext cx="7543800" cy="674031"/>
          </a:xfrm>
          <a:prstGeom prst="rect">
            <a:avLst/>
          </a:prstGeom>
        </p:spPr>
        <p:txBody>
          <a:bodyPr wrap="square">
            <a:spAutoFit/>
          </a:bodyPr>
          <a:lstStyle/>
          <a:p>
            <a:pPr fontAlgn="auto">
              <a:lnSpc>
                <a:spcPct val="90000"/>
              </a:lnSpc>
              <a:spcAft>
                <a:spcPts val="0"/>
              </a:spcAft>
              <a:buFont typeface="ZapfDingbats" pitchFamily="82" charset="2"/>
              <a:buNone/>
              <a:defRPr/>
            </a:pPr>
            <a:r>
              <a:rPr lang="en-US" altLang="zh-CN" dirty="0">
                <a:solidFill>
                  <a:srgbClr val="FF3300"/>
                </a:solidFill>
              </a:rPr>
              <a:t>Problem: ???</a:t>
            </a:r>
            <a:endParaRPr lang="en-US" altLang="zh-CN" dirty="0"/>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C5FDF8D9-8558-CB40-9006-9162422908FD}"/>
              </a:ext>
            </a:extLst>
          </p:cNvPr>
          <p:cNvSpPr>
            <a:spLocks noGrp="1"/>
          </p:cNvSpPr>
          <p:nvPr>
            <p:ph type="title"/>
          </p:nvPr>
        </p:nvSpPr>
        <p:spPr>
          <a:xfrm>
            <a:off x="254000" y="254000"/>
            <a:ext cx="12491687" cy="2438400"/>
          </a:xfrm>
        </p:spPr>
        <p:txBody>
          <a:bodyPr/>
          <a:lstStyle/>
          <a:p>
            <a:r>
              <a:rPr lang="en-US" altLang="en-US" dirty="0"/>
              <a:t>Weaknesses of the One-Time Pad</a:t>
            </a:r>
          </a:p>
        </p:txBody>
      </p:sp>
      <p:sp>
        <p:nvSpPr>
          <p:cNvPr id="3" name="Content Placeholder 2">
            <a:extLst>
              <a:ext uri="{FF2B5EF4-FFF2-40B4-BE49-F238E27FC236}">
                <a16:creationId xmlns:a16="http://schemas.microsoft.com/office/drawing/2014/main" id="{7D6713AA-C9EF-ED42-8F4E-DC0F28D5AD7B}"/>
              </a:ext>
            </a:extLst>
          </p:cNvPr>
          <p:cNvSpPr>
            <a:spLocks noGrp="1"/>
          </p:cNvSpPr>
          <p:nvPr>
            <p:ph idx="1"/>
          </p:nvPr>
        </p:nvSpPr>
        <p:spPr>
          <a:xfrm>
            <a:off x="1244600" y="3429000"/>
            <a:ext cx="11045140" cy="3403599"/>
          </a:xfrm>
        </p:spPr>
        <p:txBody>
          <a:bodyPr rtlCol="0">
            <a:normAutofit fontScale="77500" lnSpcReduction="20000"/>
          </a:bodyPr>
          <a:lstStyle/>
          <a:p>
            <a:pPr fontAlgn="auto">
              <a:spcAft>
                <a:spcPts val="0"/>
              </a:spcAft>
              <a:defRPr/>
            </a:pPr>
            <a:r>
              <a:rPr lang="en-US" altLang="zh-CN" dirty="0"/>
              <a:t>Despite</a:t>
            </a:r>
            <a:r>
              <a:rPr lang="zh-CN" altLang="en-US" dirty="0"/>
              <a:t> </a:t>
            </a:r>
            <a:r>
              <a:rPr lang="en-US" dirty="0"/>
              <a:t>their perfect security, one-time pads have some weaknesses</a:t>
            </a:r>
          </a:p>
          <a:p>
            <a:pPr fontAlgn="auto">
              <a:spcAft>
                <a:spcPts val="0"/>
              </a:spcAft>
              <a:defRPr/>
            </a:pPr>
            <a:r>
              <a:rPr lang="en-US" dirty="0"/>
              <a:t>The key has to be as long as the plaintext</a:t>
            </a:r>
          </a:p>
          <a:p>
            <a:pPr fontAlgn="auto">
              <a:spcAft>
                <a:spcPts val="0"/>
              </a:spcAft>
              <a:defRPr/>
            </a:pPr>
            <a:r>
              <a:rPr lang="en-US" dirty="0"/>
              <a:t>Keys can never be reused</a:t>
            </a:r>
          </a:p>
          <a:p>
            <a:pPr fontAlgn="auto">
              <a:spcAft>
                <a:spcPts val="0"/>
              </a:spcAft>
              <a:defRPr/>
            </a:pPr>
            <a:r>
              <a:rPr lang="en-US" altLang="zh-CN" dirty="0"/>
              <a:t>Synchronizations</a:t>
            </a:r>
            <a:r>
              <a:rPr lang="zh-CN" altLang="en-US" dirty="0"/>
              <a:t> </a:t>
            </a:r>
            <a:r>
              <a:rPr lang="en-US" altLang="zh-CN" dirty="0"/>
              <a:t>of</a:t>
            </a:r>
            <a:r>
              <a:rPr lang="zh-CN" altLang="en-US" dirty="0"/>
              <a:t> </a:t>
            </a:r>
            <a:r>
              <a:rPr lang="en-US" altLang="zh-CN" dirty="0"/>
              <a:t>keys</a:t>
            </a:r>
            <a:r>
              <a:rPr lang="zh-CN" altLang="en-US" dirty="0"/>
              <a:t> </a:t>
            </a:r>
            <a:r>
              <a:rPr lang="en-US" altLang="zh-CN" dirty="0"/>
              <a:t>are</a:t>
            </a:r>
            <a:r>
              <a:rPr lang="zh-CN" altLang="en-US" dirty="0"/>
              <a:t> </a:t>
            </a:r>
            <a:r>
              <a:rPr lang="en-US" altLang="zh-CN" dirty="0"/>
              <a:t>tricky</a:t>
            </a:r>
            <a:r>
              <a:rPr lang="zh-CN" altLang="en-US" dirty="0"/>
              <a:t> </a:t>
            </a:r>
            <a:r>
              <a:rPr lang="en-US" altLang="zh-CN" dirty="0"/>
              <a:t>(quantum</a:t>
            </a:r>
            <a:r>
              <a:rPr lang="zh-CN" altLang="en-US" dirty="0"/>
              <a:t> </a:t>
            </a:r>
            <a:r>
              <a:rPr lang="en-US" altLang="zh-CN" dirty="0"/>
              <a:t>communication)?</a:t>
            </a:r>
            <a:endParaRPr lang="en-US" dirty="0"/>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FF449E7-B509-9C45-B84F-52EA82E63714}"/>
              </a:ext>
            </a:extLst>
          </p:cNvPr>
          <p:cNvSpPr/>
          <p:nvPr/>
        </p:nvSpPr>
        <p:spPr>
          <a:xfrm>
            <a:off x="8778240" y="7913512"/>
            <a:ext cx="541867" cy="325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93000"/>
              </a:lnSpc>
              <a:buClr>
                <a:srgbClr val="000000"/>
              </a:buClr>
              <a:buSzPct val="100000"/>
              <a:buFont typeface="Arial" charset="0"/>
              <a:buNone/>
              <a:defRPr/>
            </a:pPr>
            <a:endParaRPr lang="en-US" sz="5973"/>
          </a:p>
        </p:txBody>
      </p:sp>
      <p:sp>
        <p:nvSpPr>
          <p:cNvPr id="23555" name="Title 1">
            <a:extLst>
              <a:ext uri="{FF2B5EF4-FFF2-40B4-BE49-F238E27FC236}">
                <a16:creationId xmlns:a16="http://schemas.microsoft.com/office/drawing/2014/main" id="{2A6BE19A-58AD-524E-A7A0-D5639B9EEA12}"/>
              </a:ext>
            </a:extLst>
          </p:cNvPr>
          <p:cNvSpPr>
            <a:spLocks noGrp="1"/>
          </p:cNvSpPr>
          <p:nvPr>
            <p:ph type="title"/>
          </p:nvPr>
        </p:nvSpPr>
        <p:spPr/>
        <p:txBody>
          <a:bodyPr/>
          <a:lstStyle/>
          <a:p>
            <a:r>
              <a:rPr lang="en-US" altLang="zh-CN" dirty="0"/>
              <a:t>Today:</a:t>
            </a:r>
            <a:r>
              <a:rPr lang="zh-CN" altLang="en-US" dirty="0"/>
              <a:t> </a:t>
            </a:r>
            <a:r>
              <a:rPr lang="en-US" altLang="en-US" dirty="0"/>
              <a:t>Block Ciphers</a:t>
            </a:r>
          </a:p>
        </p:txBody>
      </p:sp>
      <p:sp>
        <p:nvSpPr>
          <p:cNvPr id="3" name="Content Placeholder 2">
            <a:extLst>
              <a:ext uri="{FF2B5EF4-FFF2-40B4-BE49-F238E27FC236}">
                <a16:creationId xmlns:a16="http://schemas.microsoft.com/office/drawing/2014/main" id="{81F29279-C858-1849-A862-4DA7A10FF564}"/>
              </a:ext>
            </a:extLst>
          </p:cNvPr>
          <p:cNvSpPr>
            <a:spLocks noGrp="1"/>
          </p:cNvSpPr>
          <p:nvPr>
            <p:ph idx="1"/>
          </p:nvPr>
        </p:nvSpPr>
        <p:spPr>
          <a:xfrm>
            <a:off x="813928" y="2125535"/>
            <a:ext cx="11702063" cy="4118187"/>
          </a:xfrm>
        </p:spPr>
        <p:txBody>
          <a:bodyPr rtlCol="0">
            <a:normAutofit fontScale="70000" lnSpcReduction="20000"/>
          </a:bodyPr>
          <a:lstStyle/>
          <a:p>
            <a:pPr fontAlgn="auto">
              <a:lnSpc>
                <a:spcPct val="120000"/>
              </a:lnSpc>
              <a:spcAft>
                <a:spcPts val="0"/>
              </a:spcAft>
              <a:defRPr/>
            </a:pPr>
            <a:r>
              <a:rPr lang="en-US" dirty="0"/>
              <a:t>In a </a:t>
            </a:r>
            <a:r>
              <a:rPr lang="en-US" b="1" dirty="0"/>
              <a:t>block cipher:</a:t>
            </a:r>
          </a:p>
          <a:p>
            <a:pPr lvl="1" fontAlgn="auto">
              <a:lnSpc>
                <a:spcPct val="120000"/>
              </a:lnSpc>
              <a:spcAft>
                <a:spcPts val="0"/>
              </a:spcAft>
              <a:defRPr/>
            </a:pPr>
            <a:r>
              <a:rPr lang="en-US" dirty="0"/>
              <a:t>Plaintext and ciphertext have fixed length b (e.g., 128 bits)</a:t>
            </a:r>
          </a:p>
          <a:p>
            <a:pPr lvl="1" fontAlgn="auto">
              <a:lnSpc>
                <a:spcPct val="120000"/>
              </a:lnSpc>
              <a:spcAft>
                <a:spcPts val="0"/>
              </a:spcAft>
              <a:defRPr/>
            </a:pPr>
            <a:r>
              <a:rPr lang="en-US" dirty="0"/>
              <a:t>A plaintext of length n is partitioned into a sequence of m </a:t>
            </a:r>
            <a:r>
              <a:rPr lang="en-US" b="1" dirty="0"/>
              <a:t>blocks</a:t>
            </a:r>
            <a:r>
              <a:rPr lang="en-US" dirty="0"/>
              <a:t>, P[0], …, P[m</a:t>
            </a:r>
            <a:r>
              <a:rPr lang="en-US" dirty="0">
                <a:sym typeface="Symbol"/>
              </a:rPr>
              <a:t>1</a:t>
            </a:r>
            <a:r>
              <a:rPr lang="en-US" dirty="0"/>
              <a:t>], where n </a:t>
            </a:r>
            <a:r>
              <a:rPr lang="en-US" dirty="0">
                <a:sym typeface="Symbol"/>
              </a:rPr>
              <a:t></a:t>
            </a:r>
            <a:r>
              <a:rPr lang="en-US" dirty="0"/>
              <a:t> </a:t>
            </a:r>
            <a:r>
              <a:rPr lang="en-US" dirty="0" err="1"/>
              <a:t>bm</a:t>
            </a:r>
            <a:r>
              <a:rPr lang="en-US" dirty="0"/>
              <a:t> </a:t>
            </a:r>
            <a:r>
              <a:rPr lang="en-US" dirty="0">
                <a:sym typeface="Symbol"/>
              </a:rPr>
              <a:t> </a:t>
            </a:r>
            <a:r>
              <a:rPr lang="en-US" dirty="0"/>
              <a:t>n + b</a:t>
            </a:r>
          </a:p>
          <a:p>
            <a:pPr fontAlgn="auto">
              <a:lnSpc>
                <a:spcPct val="120000"/>
              </a:lnSpc>
              <a:spcAft>
                <a:spcPts val="0"/>
              </a:spcAft>
              <a:defRPr/>
            </a:pPr>
            <a:r>
              <a:rPr lang="en-US" dirty="0"/>
              <a:t>Each message is divided into a sequence of blocks and encrypted or decrypted in terms of its blocks.</a:t>
            </a:r>
          </a:p>
        </p:txBody>
      </p:sp>
      <p:sp>
        <p:nvSpPr>
          <p:cNvPr id="2" name="Rectangle 1">
            <a:extLst>
              <a:ext uri="{FF2B5EF4-FFF2-40B4-BE49-F238E27FC236}">
                <a16:creationId xmlns:a16="http://schemas.microsoft.com/office/drawing/2014/main" id="{AF65E6FE-940E-8A4B-915F-24D71A210E6B}"/>
              </a:ext>
            </a:extLst>
          </p:cNvPr>
          <p:cNvSpPr/>
          <p:nvPr/>
        </p:nvSpPr>
        <p:spPr>
          <a:xfrm>
            <a:off x="2059093" y="7913512"/>
            <a:ext cx="1625600" cy="325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93000"/>
              </a:lnSpc>
              <a:buClr>
                <a:srgbClr val="000000"/>
              </a:buClr>
              <a:buSzPct val="100000"/>
              <a:buFont typeface="Arial" charset="0"/>
              <a:buNone/>
              <a:defRPr/>
            </a:pPr>
            <a:endParaRPr lang="en-US" sz="5973" b="1" dirty="0"/>
          </a:p>
        </p:txBody>
      </p:sp>
      <p:sp>
        <p:nvSpPr>
          <p:cNvPr id="43" name="Rectangle 42">
            <a:extLst>
              <a:ext uri="{FF2B5EF4-FFF2-40B4-BE49-F238E27FC236}">
                <a16:creationId xmlns:a16="http://schemas.microsoft.com/office/drawing/2014/main" id="{791BDB0E-66DA-0A41-B8B0-27FCDBA263CB}"/>
              </a:ext>
            </a:extLst>
          </p:cNvPr>
          <p:cNvSpPr/>
          <p:nvPr/>
        </p:nvSpPr>
        <p:spPr>
          <a:xfrm>
            <a:off x="3939823" y="7913512"/>
            <a:ext cx="1625600" cy="325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93000"/>
              </a:lnSpc>
              <a:buClr>
                <a:srgbClr val="000000"/>
              </a:buClr>
              <a:buSzPct val="100000"/>
              <a:buFont typeface="Arial" charset="0"/>
              <a:buNone/>
              <a:defRPr/>
            </a:pPr>
            <a:endParaRPr lang="en-US" sz="5973"/>
          </a:p>
        </p:txBody>
      </p:sp>
      <p:sp>
        <p:nvSpPr>
          <p:cNvPr id="44" name="Rectangle 43">
            <a:extLst>
              <a:ext uri="{FF2B5EF4-FFF2-40B4-BE49-F238E27FC236}">
                <a16:creationId xmlns:a16="http://schemas.microsoft.com/office/drawing/2014/main" id="{4C66364F-4D09-7F4A-B35A-AD5CFCDA238D}"/>
              </a:ext>
            </a:extLst>
          </p:cNvPr>
          <p:cNvSpPr/>
          <p:nvPr/>
        </p:nvSpPr>
        <p:spPr>
          <a:xfrm>
            <a:off x="5852160" y="7911253"/>
            <a:ext cx="1625600" cy="325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93000"/>
              </a:lnSpc>
              <a:buClr>
                <a:srgbClr val="000000"/>
              </a:buClr>
              <a:buSzPct val="100000"/>
              <a:buFont typeface="Arial" charset="0"/>
              <a:buNone/>
              <a:defRPr/>
            </a:pPr>
            <a:endParaRPr lang="en-US" sz="5973"/>
          </a:p>
        </p:txBody>
      </p:sp>
      <p:sp>
        <p:nvSpPr>
          <p:cNvPr id="45" name="Rectangle 44">
            <a:extLst>
              <a:ext uri="{FF2B5EF4-FFF2-40B4-BE49-F238E27FC236}">
                <a16:creationId xmlns:a16="http://schemas.microsoft.com/office/drawing/2014/main" id="{0366F0EF-0489-B24A-A67A-3C8781C759B1}"/>
              </a:ext>
            </a:extLst>
          </p:cNvPr>
          <p:cNvSpPr/>
          <p:nvPr/>
        </p:nvSpPr>
        <p:spPr>
          <a:xfrm>
            <a:off x="7694507" y="7913512"/>
            <a:ext cx="1625600" cy="325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93000"/>
              </a:lnSpc>
              <a:buClr>
                <a:srgbClr val="000000"/>
              </a:buClr>
              <a:buSzPct val="100000"/>
              <a:buFont typeface="Arial" charset="0"/>
              <a:buNone/>
              <a:defRPr/>
            </a:pPr>
            <a:endParaRPr lang="en-US" sz="5973"/>
          </a:p>
        </p:txBody>
      </p:sp>
      <p:sp>
        <p:nvSpPr>
          <p:cNvPr id="46" name="Rectangle 45">
            <a:extLst>
              <a:ext uri="{FF2B5EF4-FFF2-40B4-BE49-F238E27FC236}">
                <a16:creationId xmlns:a16="http://schemas.microsoft.com/office/drawing/2014/main" id="{8F0CED68-D9D5-F242-9E90-23DBAE8EF28A}"/>
              </a:ext>
            </a:extLst>
          </p:cNvPr>
          <p:cNvSpPr/>
          <p:nvPr/>
        </p:nvSpPr>
        <p:spPr>
          <a:xfrm>
            <a:off x="2059094" y="7046525"/>
            <a:ext cx="6285653" cy="325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93000"/>
              </a:lnSpc>
              <a:buClr>
                <a:srgbClr val="000000"/>
              </a:buClr>
              <a:buSzPct val="100000"/>
              <a:buFont typeface="Arial" charset="0"/>
              <a:buNone/>
              <a:defRPr/>
            </a:pPr>
            <a:endParaRPr lang="en-US" sz="5973"/>
          </a:p>
        </p:txBody>
      </p:sp>
      <p:cxnSp>
        <p:nvCxnSpPr>
          <p:cNvPr id="5" name="Straight Arrow Connector 4">
            <a:extLst>
              <a:ext uri="{FF2B5EF4-FFF2-40B4-BE49-F238E27FC236}">
                <a16:creationId xmlns:a16="http://schemas.microsoft.com/office/drawing/2014/main" id="{37256B08-C7C5-CE4A-B4E5-DF64117BF2AC}"/>
              </a:ext>
            </a:extLst>
          </p:cNvPr>
          <p:cNvCxnSpPr>
            <a:endCxn id="2" idx="0"/>
          </p:cNvCxnSpPr>
          <p:nvPr/>
        </p:nvCxnSpPr>
        <p:spPr>
          <a:xfrm flipH="1">
            <a:off x="2871893" y="7371645"/>
            <a:ext cx="162560" cy="541867"/>
          </a:xfrm>
          <a:prstGeom prst="straightConnector1">
            <a:avLst/>
          </a:prstGeom>
          <a:ln w="1905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37A83CF-2353-3247-BC34-30339BDBD6A6}"/>
              </a:ext>
            </a:extLst>
          </p:cNvPr>
          <p:cNvCxnSpPr>
            <a:endCxn id="43" idx="0"/>
          </p:cNvCxnSpPr>
          <p:nvPr/>
        </p:nvCxnSpPr>
        <p:spPr>
          <a:xfrm>
            <a:off x="4443307" y="7371645"/>
            <a:ext cx="309316" cy="541867"/>
          </a:xfrm>
          <a:prstGeom prst="straightConnector1">
            <a:avLst/>
          </a:prstGeom>
          <a:ln w="1905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CA1F8AC-331A-BD42-9290-52DB5A87EB19}"/>
              </a:ext>
            </a:extLst>
          </p:cNvPr>
          <p:cNvCxnSpPr>
            <a:endCxn id="44" idx="0"/>
          </p:cNvCxnSpPr>
          <p:nvPr/>
        </p:nvCxnSpPr>
        <p:spPr>
          <a:xfrm>
            <a:off x="6394027" y="7371645"/>
            <a:ext cx="270933" cy="539608"/>
          </a:xfrm>
          <a:prstGeom prst="straightConnector1">
            <a:avLst/>
          </a:prstGeom>
          <a:ln w="1905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C008243-527D-8348-AF5A-9115F87373A3}"/>
              </a:ext>
            </a:extLst>
          </p:cNvPr>
          <p:cNvCxnSpPr>
            <a:endCxn id="45" idx="0"/>
          </p:cNvCxnSpPr>
          <p:nvPr/>
        </p:nvCxnSpPr>
        <p:spPr>
          <a:xfrm>
            <a:off x="8019627" y="7371645"/>
            <a:ext cx="487680" cy="541867"/>
          </a:xfrm>
          <a:prstGeom prst="straightConnector1">
            <a:avLst/>
          </a:prstGeom>
          <a:ln w="19050">
            <a:prstDash val="sysDash"/>
            <a:tailEnd type="arrow"/>
          </a:ln>
        </p:spPr>
        <p:style>
          <a:lnRef idx="1">
            <a:schemeClr val="accent1"/>
          </a:lnRef>
          <a:fillRef idx="0">
            <a:schemeClr val="accent1"/>
          </a:fillRef>
          <a:effectRef idx="0">
            <a:schemeClr val="accent1"/>
          </a:effectRef>
          <a:fontRef idx="minor">
            <a:schemeClr val="tx1"/>
          </a:fontRef>
        </p:style>
      </p:cxnSp>
      <p:sp>
        <p:nvSpPr>
          <p:cNvPr id="23569" name="TextBox 11">
            <a:extLst>
              <a:ext uri="{FF2B5EF4-FFF2-40B4-BE49-F238E27FC236}">
                <a16:creationId xmlns:a16="http://schemas.microsoft.com/office/drawing/2014/main" id="{80FACCBD-F009-1348-8BB8-75E5D77BBBB7}"/>
              </a:ext>
            </a:extLst>
          </p:cNvPr>
          <p:cNvSpPr txBox="1">
            <a:spLocks noChangeArrowheads="1"/>
          </p:cNvSpPr>
          <p:nvPr/>
        </p:nvSpPr>
        <p:spPr bwMode="auto">
          <a:xfrm>
            <a:off x="324642" y="6962543"/>
            <a:ext cx="1563248" cy="493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en-US" sz="2800" dirty="0">
                <a:solidFill>
                  <a:schemeClr val="tx1"/>
                </a:solidFill>
              </a:rPr>
              <a:t>Plaintext</a:t>
            </a:r>
            <a:endParaRPr lang="en-US" altLang="en-US" sz="5973" dirty="0">
              <a:solidFill>
                <a:schemeClr val="tx1"/>
              </a:solidFill>
            </a:endParaRPr>
          </a:p>
        </p:txBody>
      </p:sp>
      <p:sp>
        <p:nvSpPr>
          <p:cNvPr id="23570" name="TextBox 12">
            <a:extLst>
              <a:ext uri="{FF2B5EF4-FFF2-40B4-BE49-F238E27FC236}">
                <a16:creationId xmlns:a16="http://schemas.microsoft.com/office/drawing/2014/main" id="{F406A05C-3032-1B49-9005-30D82399900A}"/>
              </a:ext>
            </a:extLst>
          </p:cNvPr>
          <p:cNvSpPr txBox="1">
            <a:spLocks noChangeArrowheads="1"/>
          </p:cNvSpPr>
          <p:nvPr/>
        </p:nvSpPr>
        <p:spPr bwMode="auto">
          <a:xfrm>
            <a:off x="342868" y="7668340"/>
            <a:ext cx="1641795" cy="893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en-US" sz="2800" dirty="0">
                <a:solidFill>
                  <a:schemeClr val="tx1"/>
                </a:solidFill>
              </a:rPr>
              <a:t>Blocks of</a:t>
            </a:r>
          </a:p>
          <a:p>
            <a:r>
              <a:rPr lang="en-US" altLang="en-US" sz="2800" dirty="0">
                <a:solidFill>
                  <a:schemeClr val="tx1"/>
                </a:solidFill>
              </a:rPr>
              <a:t>plaintext</a:t>
            </a:r>
          </a:p>
        </p:txBody>
      </p:sp>
      <p:sp>
        <p:nvSpPr>
          <p:cNvPr id="23571" name="TextBox 14">
            <a:extLst>
              <a:ext uri="{FF2B5EF4-FFF2-40B4-BE49-F238E27FC236}">
                <a16:creationId xmlns:a16="http://schemas.microsoft.com/office/drawing/2014/main" id="{90A73254-F01D-D94D-BBC4-BF5949B8F09D}"/>
              </a:ext>
            </a:extLst>
          </p:cNvPr>
          <p:cNvSpPr txBox="1">
            <a:spLocks noChangeArrowheads="1"/>
          </p:cNvSpPr>
          <p:nvPr/>
        </p:nvSpPr>
        <p:spPr bwMode="auto">
          <a:xfrm>
            <a:off x="8792284" y="6721475"/>
            <a:ext cx="3007555" cy="89383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en-US" sz="2800" dirty="0">
                <a:solidFill>
                  <a:schemeClr val="tx1"/>
                </a:solidFill>
              </a:rPr>
              <a:t>Requires padding</a:t>
            </a:r>
          </a:p>
          <a:p>
            <a:r>
              <a:rPr lang="en-US" altLang="en-US" sz="2800" dirty="0">
                <a:solidFill>
                  <a:schemeClr val="tx1"/>
                </a:solidFill>
              </a:rPr>
              <a:t>with extra bits.</a:t>
            </a:r>
          </a:p>
        </p:txBody>
      </p:sp>
      <p:cxnSp>
        <p:nvCxnSpPr>
          <p:cNvPr id="17" name="Straight Arrow Connector 16">
            <a:extLst>
              <a:ext uri="{FF2B5EF4-FFF2-40B4-BE49-F238E27FC236}">
                <a16:creationId xmlns:a16="http://schemas.microsoft.com/office/drawing/2014/main" id="{804903C0-00D9-7143-8B14-11DB02E8B6EE}"/>
              </a:ext>
            </a:extLst>
          </p:cNvPr>
          <p:cNvCxnSpPr>
            <a:stCxn id="23571" idx="2"/>
            <a:endCxn id="45" idx="3"/>
          </p:cNvCxnSpPr>
          <p:nvPr/>
        </p:nvCxnSpPr>
        <p:spPr>
          <a:xfrm flipH="1">
            <a:off x="9320107" y="7615309"/>
            <a:ext cx="975955" cy="46076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F4ED-8B15-5B4A-8C2D-0CC3F53DD935}"/>
              </a:ext>
            </a:extLst>
          </p:cNvPr>
          <p:cNvSpPr>
            <a:spLocks noGrp="1"/>
          </p:cNvSpPr>
          <p:nvPr>
            <p:ph type="title"/>
          </p:nvPr>
        </p:nvSpPr>
        <p:spPr>
          <a:xfrm>
            <a:off x="-258210" y="124086"/>
            <a:ext cx="13538200" cy="2438400"/>
          </a:xfrm>
        </p:spPr>
        <p:txBody>
          <a:bodyPr/>
          <a:lstStyle/>
          <a:p>
            <a:r>
              <a:rPr lang="en-US" altLang="zh-CN" sz="6600" dirty="0"/>
              <a:t>Model</a:t>
            </a:r>
            <a:r>
              <a:rPr lang="zh-CN" altLang="en-US" sz="6600" dirty="0"/>
              <a:t> </a:t>
            </a:r>
            <a:r>
              <a:rPr lang="en-US" altLang="zh-CN" sz="6600" dirty="0"/>
              <a:t>of</a:t>
            </a:r>
            <a:r>
              <a:rPr lang="zh-CN" altLang="en-US" sz="6600" dirty="0"/>
              <a:t> </a:t>
            </a:r>
            <a:r>
              <a:rPr lang="en-US" altLang="zh-CN" sz="6600" dirty="0"/>
              <a:t>Computer</a:t>
            </a:r>
            <a:r>
              <a:rPr lang="zh-CN" altLang="en-US" sz="6600" dirty="0"/>
              <a:t> </a:t>
            </a:r>
            <a:r>
              <a:rPr lang="en-US" altLang="zh-CN" sz="6600" dirty="0"/>
              <a:t>Communication</a:t>
            </a:r>
            <a:endParaRPr lang="en-US" sz="6600" dirty="0"/>
          </a:p>
        </p:txBody>
      </p:sp>
      <p:grpSp>
        <p:nvGrpSpPr>
          <p:cNvPr id="24" name="Group 23">
            <a:extLst>
              <a:ext uri="{FF2B5EF4-FFF2-40B4-BE49-F238E27FC236}">
                <a16:creationId xmlns:a16="http://schemas.microsoft.com/office/drawing/2014/main" id="{5CB5E54F-B185-4B45-AFB2-C7532410EAB3}"/>
              </a:ext>
            </a:extLst>
          </p:cNvPr>
          <p:cNvGrpSpPr/>
          <p:nvPr/>
        </p:nvGrpSpPr>
        <p:grpSpPr>
          <a:xfrm>
            <a:off x="1636712" y="3352800"/>
            <a:ext cx="9731375" cy="4459559"/>
            <a:chOff x="504825" y="2852085"/>
            <a:chExt cx="8186738" cy="2169178"/>
          </a:xfrm>
        </p:grpSpPr>
        <p:pic>
          <p:nvPicPr>
            <p:cNvPr id="6" name="Picture 6" descr="Alice">
              <a:extLst>
                <a:ext uri="{FF2B5EF4-FFF2-40B4-BE49-F238E27FC236}">
                  <a16:creationId xmlns:a16="http://schemas.microsoft.com/office/drawing/2014/main" id="{45EB910D-8C6B-2142-AF89-4B89EE4923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346" y="3547243"/>
              <a:ext cx="756291"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Bob">
              <a:extLst>
                <a:ext uri="{FF2B5EF4-FFF2-40B4-BE49-F238E27FC236}">
                  <a16:creationId xmlns:a16="http://schemas.microsoft.com/office/drawing/2014/main" id="{A1BBFA63-9D4B-A046-B240-0C3C005A7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898" y="3547243"/>
              <a:ext cx="817563" cy="585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1">
              <a:extLst>
                <a:ext uri="{FF2B5EF4-FFF2-40B4-BE49-F238E27FC236}">
                  <a16:creationId xmlns:a16="http://schemas.microsoft.com/office/drawing/2014/main" id="{A7A80295-4ED0-0544-B34A-8E10B4228916}"/>
                </a:ext>
              </a:extLst>
            </p:cNvPr>
            <p:cNvSpPr>
              <a:spLocks noChangeArrowheads="1"/>
            </p:cNvSpPr>
            <p:nvPr/>
          </p:nvSpPr>
          <p:spPr bwMode="auto">
            <a:xfrm>
              <a:off x="2052638" y="4205288"/>
              <a:ext cx="1293812" cy="803275"/>
            </a:xfrm>
            <a:prstGeom prst="rect">
              <a:avLst/>
            </a:prstGeom>
            <a:solidFill>
              <a:schemeClr val="accent1"/>
            </a:solidFill>
            <a:ln w="9525">
              <a:solidFill>
                <a:schemeClr val="tx1"/>
              </a:solidFill>
              <a:miter lim="800000"/>
              <a:headEnd/>
              <a:tailEnd/>
            </a:ln>
          </p:spPr>
          <p:txBody>
            <a:bodyPr wrap="none" anchor="ct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endParaRPr lang="en-US" altLang="en-US"/>
            </a:p>
          </p:txBody>
        </p:sp>
        <p:sp>
          <p:nvSpPr>
            <p:cNvPr id="9" name="Text Box 12">
              <a:extLst>
                <a:ext uri="{FF2B5EF4-FFF2-40B4-BE49-F238E27FC236}">
                  <a16:creationId xmlns:a16="http://schemas.microsoft.com/office/drawing/2014/main" id="{28AF46C4-024E-7349-B9CF-4A8909B0066C}"/>
                </a:ext>
              </a:extLst>
            </p:cNvPr>
            <p:cNvSpPr txBox="1">
              <a:spLocks noChangeArrowheads="1"/>
            </p:cNvSpPr>
            <p:nvPr/>
          </p:nvSpPr>
          <p:spPr bwMode="auto">
            <a:xfrm>
              <a:off x="2171542" y="4167188"/>
              <a:ext cx="976629" cy="379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endParaRPr lang="en-US" altLang="zh-CN" sz="2400" dirty="0">
                <a:latin typeface="Comic Sans MS" panose="030F0902030302020204" pitchFamily="66" charset="0"/>
              </a:endParaRPr>
            </a:p>
            <a:p>
              <a:r>
                <a:rPr lang="en-US" altLang="zh-CN" sz="2400" dirty="0">
                  <a:latin typeface="Comic Sans MS" panose="030F0902030302020204" pitchFamily="66" charset="0"/>
                </a:rPr>
                <a:t>sender</a:t>
              </a:r>
            </a:p>
          </p:txBody>
        </p:sp>
        <p:sp>
          <p:nvSpPr>
            <p:cNvPr id="10" name="Rectangle 13">
              <a:extLst>
                <a:ext uri="{FF2B5EF4-FFF2-40B4-BE49-F238E27FC236}">
                  <a16:creationId xmlns:a16="http://schemas.microsoft.com/office/drawing/2014/main" id="{A20CD078-885D-4F46-8CC6-042B4553E313}"/>
                </a:ext>
              </a:extLst>
            </p:cNvPr>
            <p:cNvSpPr>
              <a:spLocks noChangeArrowheads="1"/>
            </p:cNvSpPr>
            <p:nvPr/>
          </p:nvSpPr>
          <p:spPr bwMode="auto">
            <a:xfrm>
              <a:off x="5780088" y="4217988"/>
              <a:ext cx="1293812" cy="803275"/>
            </a:xfrm>
            <a:prstGeom prst="rect">
              <a:avLst/>
            </a:prstGeom>
            <a:solidFill>
              <a:schemeClr val="accent1"/>
            </a:solidFill>
            <a:ln w="9525">
              <a:solidFill>
                <a:schemeClr val="tx1"/>
              </a:solidFill>
              <a:miter lim="800000"/>
              <a:headEnd/>
              <a:tailEnd/>
            </a:ln>
          </p:spPr>
          <p:txBody>
            <a:bodyPr wrap="none" anchor="ct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endParaRPr lang="en-US" altLang="en-US"/>
            </a:p>
          </p:txBody>
        </p:sp>
        <p:sp>
          <p:nvSpPr>
            <p:cNvPr id="11" name="Text Box 14">
              <a:extLst>
                <a:ext uri="{FF2B5EF4-FFF2-40B4-BE49-F238E27FC236}">
                  <a16:creationId xmlns:a16="http://schemas.microsoft.com/office/drawing/2014/main" id="{27F99F2F-07AB-5B44-9D27-E9A0F7E0B680}"/>
                </a:ext>
              </a:extLst>
            </p:cNvPr>
            <p:cNvSpPr txBox="1">
              <a:spLocks noChangeArrowheads="1"/>
            </p:cNvSpPr>
            <p:nvPr/>
          </p:nvSpPr>
          <p:spPr bwMode="auto">
            <a:xfrm>
              <a:off x="5848564" y="4194175"/>
              <a:ext cx="1160033" cy="379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endParaRPr lang="en-US" altLang="zh-CN" sz="2400" dirty="0">
                <a:latin typeface="Comic Sans MS" panose="030F0902030302020204" pitchFamily="66" charset="0"/>
              </a:endParaRPr>
            </a:p>
            <a:p>
              <a:r>
                <a:rPr lang="en-US" altLang="zh-CN" sz="2400" dirty="0">
                  <a:latin typeface="Comic Sans MS" panose="030F0902030302020204" pitchFamily="66" charset="0"/>
                </a:rPr>
                <a:t>receiver</a:t>
              </a:r>
            </a:p>
          </p:txBody>
        </p:sp>
        <p:sp>
          <p:nvSpPr>
            <p:cNvPr id="12" name="Text Box 18">
              <a:extLst>
                <a:ext uri="{FF2B5EF4-FFF2-40B4-BE49-F238E27FC236}">
                  <a16:creationId xmlns:a16="http://schemas.microsoft.com/office/drawing/2014/main" id="{3834A009-B54A-7B49-990B-81E8342FB4E0}"/>
                </a:ext>
              </a:extLst>
            </p:cNvPr>
            <p:cNvSpPr txBox="1">
              <a:spLocks noChangeArrowheads="1"/>
            </p:cNvSpPr>
            <p:nvPr/>
          </p:nvSpPr>
          <p:spPr bwMode="auto">
            <a:xfrm>
              <a:off x="2698571" y="3460750"/>
              <a:ext cx="1952988" cy="379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4800" dirty="0">
                  <a:solidFill>
                    <a:schemeClr val="tx1"/>
                  </a:solidFill>
                  <a:latin typeface="Comic Sans MS" panose="030F0902030302020204" pitchFamily="66" charset="0"/>
                </a:rPr>
                <a:t>channel</a:t>
              </a:r>
              <a:endParaRPr lang="en-US" altLang="zh-CN" sz="2400" dirty="0">
                <a:solidFill>
                  <a:schemeClr val="tx1"/>
                </a:solidFill>
                <a:latin typeface="Comic Sans MS" panose="030F0902030302020204" pitchFamily="66" charset="0"/>
              </a:endParaRPr>
            </a:p>
          </p:txBody>
        </p:sp>
        <p:sp>
          <p:nvSpPr>
            <p:cNvPr id="13" name="Line 19">
              <a:extLst>
                <a:ext uri="{FF2B5EF4-FFF2-40B4-BE49-F238E27FC236}">
                  <a16:creationId xmlns:a16="http://schemas.microsoft.com/office/drawing/2014/main" id="{F1DB4815-41CE-DD4D-8B3A-C6EA46583AEA}"/>
                </a:ext>
              </a:extLst>
            </p:cNvPr>
            <p:cNvSpPr>
              <a:spLocks noChangeShapeType="1"/>
            </p:cNvSpPr>
            <p:nvPr/>
          </p:nvSpPr>
          <p:spPr bwMode="auto">
            <a:xfrm>
              <a:off x="3768725" y="3883025"/>
              <a:ext cx="238125" cy="449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Rectangle 21">
              <a:extLst>
                <a:ext uri="{FF2B5EF4-FFF2-40B4-BE49-F238E27FC236}">
                  <a16:creationId xmlns:a16="http://schemas.microsoft.com/office/drawing/2014/main" id="{DBF4260A-044D-B643-B1E7-3B6B2C779FEC}"/>
                </a:ext>
              </a:extLst>
            </p:cNvPr>
            <p:cNvSpPr>
              <a:spLocks noChangeArrowheads="1"/>
            </p:cNvSpPr>
            <p:nvPr/>
          </p:nvSpPr>
          <p:spPr bwMode="auto">
            <a:xfrm>
              <a:off x="3332163" y="4403725"/>
              <a:ext cx="2447925" cy="366713"/>
            </a:xfrm>
            <a:prstGeom prst="rect">
              <a:avLst/>
            </a:prstGeom>
            <a:solidFill>
              <a:srgbClr val="FF0000"/>
            </a:solidFill>
            <a:ln w="9525">
              <a:solidFill>
                <a:schemeClr val="tx1"/>
              </a:solidFill>
              <a:miter lim="800000"/>
              <a:headEnd/>
              <a:tailEnd/>
            </a:ln>
          </p:spPr>
          <p:txBody>
            <a:bodyPr wrap="none" anchor="ct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endParaRPr lang="en-US" altLang="en-US"/>
            </a:p>
          </p:txBody>
        </p:sp>
        <p:sp>
          <p:nvSpPr>
            <p:cNvPr id="15" name="Line 17">
              <a:extLst>
                <a:ext uri="{FF2B5EF4-FFF2-40B4-BE49-F238E27FC236}">
                  <a16:creationId xmlns:a16="http://schemas.microsoft.com/office/drawing/2014/main" id="{3887E14A-1E63-0344-95AD-3429BA52B219}"/>
                </a:ext>
              </a:extLst>
            </p:cNvPr>
            <p:cNvSpPr>
              <a:spLocks noChangeShapeType="1"/>
            </p:cNvSpPr>
            <p:nvPr/>
          </p:nvSpPr>
          <p:spPr bwMode="auto">
            <a:xfrm flipV="1">
              <a:off x="3375025" y="4616450"/>
              <a:ext cx="2460625" cy="0"/>
            </a:xfrm>
            <a:prstGeom prst="line">
              <a:avLst/>
            </a:prstGeom>
            <a:noFill/>
            <a:ln w="762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 name="Text Box 23">
              <a:extLst>
                <a:ext uri="{FF2B5EF4-FFF2-40B4-BE49-F238E27FC236}">
                  <a16:creationId xmlns:a16="http://schemas.microsoft.com/office/drawing/2014/main" id="{E36FCFC1-E15D-8E45-8D29-9C0F3FB3432F}"/>
                </a:ext>
              </a:extLst>
            </p:cNvPr>
            <p:cNvSpPr txBox="1">
              <a:spLocks noChangeArrowheads="1"/>
            </p:cNvSpPr>
            <p:nvPr/>
          </p:nvSpPr>
          <p:spPr bwMode="auto">
            <a:xfrm>
              <a:off x="4600293" y="2852085"/>
              <a:ext cx="2381531" cy="796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3600" dirty="0">
                  <a:solidFill>
                    <a:schemeClr val="tx1"/>
                  </a:solidFill>
                  <a:latin typeface="Comic Sans MS" panose="030F0902030302020204" pitchFamily="66" charset="0"/>
                </a:rPr>
                <a:t>data, control messages</a:t>
              </a:r>
            </a:p>
          </p:txBody>
        </p:sp>
        <p:sp>
          <p:nvSpPr>
            <p:cNvPr id="17" name="Line 24">
              <a:extLst>
                <a:ext uri="{FF2B5EF4-FFF2-40B4-BE49-F238E27FC236}">
                  <a16:creationId xmlns:a16="http://schemas.microsoft.com/office/drawing/2014/main" id="{10CC1111-1B9B-5A42-89C6-F95C4DF319D5}"/>
                </a:ext>
              </a:extLst>
            </p:cNvPr>
            <p:cNvSpPr>
              <a:spLocks noChangeShapeType="1"/>
            </p:cNvSpPr>
            <p:nvPr/>
          </p:nvSpPr>
          <p:spPr bwMode="auto">
            <a:xfrm flipH="1">
              <a:off x="5270499" y="3648801"/>
              <a:ext cx="565150" cy="904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27">
              <a:extLst>
                <a:ext uri="{FF2B5EF4-FFF2-40B4-BE49-F238E27FC236}">
                  <a16:creationId xmlns:a16="http://schemas.microsoft.com/office/drawing/2014/main" id="{5502966F-EF5A-194D-860D-9BBD88C0156E}"/>
                </a:ext>
              </a:extLst>
            </p:cNvPr>
            <p:cNvSpPr>
              <a:spLocks noChangeShapeType="1"/>
            </p:cNvSpPr>
            <p:nvPr/>
          </p:nvSpPr>
          <p:spPr bwMode="auto">
            <a:xfrm flipV="1">
              <a:off x="1279525" y="4586288"/>
              <a:ext cx="8143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Text Box 28">
              <a:extLst>
                <a:ext uri="{FF2B5EF4-FFF2-40B4-BE49-F238E27FC236}">
                  <a16:creationId xmlns:a16="http://schemas.microsoft.com/office/drawing/2014/main" id="{3A4DB5EB-3FA6-AD42-87EC-483B3995AD75}"/>
                </a:ext>
              </a:extLst>
            </p:cNvPr>
            <p:cNvSpPr txBox="1">
              <a:spLocks noChangeArrowheads="1"/>
            </p:cNvSpPr>
            <p:nvPr/>
          </p:nvSpPr>
          <p:spPr bwMode="auto">
            <a:xfrm>
              <a:off x="504825" y="4316413"/>
              <a:ext cx="81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2400">
                  <a:solidFill>
                    <a:schemeClr val="tx1"/>
                  </a:solidFill>
                  <a:latin typeface="Comic Sans MS" panose="030F0902030302020204" pitchFamily="66" charset="0"/>
                </a:rPr>
                <a:t>data</a:t>
              </a:r>
            </a:p>
          </p:txBody>
        </p:sp>
        <p:sp>
          <p:nvSpPr>
            <p:cNvPr id="20" name="Line 29">
              <a:extLst>
                <a:ext uri="{FF2B5EF4-FFF2-40B4-BE49-F238E27FC236}">
                  <a16:creationId xmlns:a16="http://schemas.microsoft.com/office/drawing/2014/main" id="{C15E4B8F-EC3E-2B43-AA68-14C931F89569}"/>
                </a:ext>
              </a:extLst>
            </p:cNvPr>
            <p:cNvSpPr>
              <a:spLocks noChangeShapeType="1"/>
            </p:cNvSpPr>
            <p:nvPr/>
          </p:nvSpPr>
          <p:spPr bwMode="auto">
            <a:xfrm flipV="1">
              <a:off x="7086600" y="4556125"/>
              <a:ext cx="8143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 name="Text Box 30">
              <a:extLst>
                <a:ext uri="{FF2B5EF4-FFF2-40B4-BE49-F238E27FC236}">
                  <a16:creationId xmlns:a16="http://schemas.microsoft.com/office/drawing/2014/main" id="{07A5F3AF-3DEB-1C4F-B7A3-0E3D81ECD833}"/>
                </a:ext>
              </a:extLst>
            </p:cNvPr>
            <p:cNvSpPr txBox="1">
              <a:spLocks noChangeArrowheads="1"/>
            </p:cNvSpPr>
            <p:nvPr/>
          </p:nvSpPr>
          <p:spPr bwMode="auto">
            <a:xfrm>
              <a:off x="7874000" y="4286250"/>
              <a:ext cx="81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2400">
                  <a:solidFill>
                    <a:schemeClr val="tx1"/>
                  </a:solidFill>
                  <a:latin typeface="Comic Sans MS" panose="030F0902030302020204" pitchFamily="66" charset="0"/>
                </a:rPr>
                <a:t>data</a:t>
              </a:r>
            </a:p>
          </p:txBody>
        </p:sp>
        <p:sp>
          <p:nvSpPr>
            <p:cNvPr id="22" name="Text Box 31">
              <a:extLst>
                <a:ext uri="{FF2B5EF4-FFF2-40B4-BE49-F238E27FC236}">
                  <a16:creationId xmlns:a16="http://schemas.microsoft.com/office/drawing/2014/main" id="{08F23474-8610-DA42-BB9D-7DAC10E9EAB8}"/>
                </a:ext>
              </a:extLst>
            </p:cNvPr>
            <p:cNvSpPr txBox="1">
              <a:spLocks noChangeArrowheads="1"/>
            </p:cNvSpPr>
            <p:nvPr/>
          </p:nvSpPr>
          <p:spPr bwMode="auto">
            <a:xfrm>
              <a:off x="677862" y="3266255"/>
              <a:ext cx="900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2400" dirty="0">
                  <a:solidFill>
                    <a:schemeClr val="accent2"/>
                  </a:solidFill>
                  <a:latin typeface="Comic Sans MS" panose="030F0902030302020204" pitchFamily="66" charset="0"/>
                </a:rPr>
                <a:t>Alice</a:t>
              </a:r>
            </a:p>
          </p:txBody>
        </p:sp>
        <p:sp>
          <p:nvSpPr>
            <p:cNvPr id="23" name="Text Box 32">
              <a:extLst>
                <a:ext uri="{FF2B5EF4-FFF2-40B4-BE49-F238E27FC236}">
                  <a16:creationId xmlns:a16="http://schemas.microsoft.com/office/drawing/2014/main" id="{F11107C4-8FC8-854B-B738-123E0CF0DD68}"/>
                </a:ext>
              </a:extLst>
            </p:cNvPr>
            <p:cNvSpPr txBox="1">
              <a:spLocks noChangeArrowheads="1"/>
            </p:cNvSpPr>
            <p:nvPr/>
          </p:nvSpPr>
          <p:spPr bwMode="auto">
            <a:xfrm>
              <a:off x="7520782" y="3277369"/>
              <a:ext cx="717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2400" dirty="0">
                  <a:solidFill>
                    <a:schemeClr val="accent2"/>
                  </a:solidFill>
                  <a:latin typeface="Comic Sans MS" panose="030F0902030302020204" pitchFamily="66" charset="0"/>
                </a:rPr>
                <a:t>Bob</a:t>
              </a:r>
            </a:p>
          </p:txBody>
        </p:sp>
      </p:grpSp>
    </p:spTree>
    <p:extLst>
      <p:ext uri="{BB962C8B-B14F-4D97-AF65-F5344CB8AC3E}">
        <p14:creationId xmlns:p14="http://schemas.microsoft.com/office/powerpoint/2010/main" val="127586272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D115602A-A86C-2546-A162-F224C26F4DB9}"/>
              </a:ext>
            </a:extLst>
          </p:cNvPr>
          <p:cNvSpPr>
            <a:spLocks noGrp="1"/>
          </p:cNvSpPr>
          <p:nvPr>
            <p:ph type="title"/>
          </p:nvPr>
        </p:nvSpPr>
        <p:spPr/>
        <p:txBody>
          <a:bodyPr/>
          <a:lstStyle/>
          <a:p>
            <a:r>
              <a:rPr lang="en-US" altLang="en-US" dirty="0"/>
              <a:t>Padding</a:t>
            </a:r>
          </a:p>
        </p:txBody>
      </p:sp>
      <p:sp>
        <p:nvSpPr>
          <p:cNvPr id="3" name="Content Placeholder 2">
            <a:extLst>
              <a:ext uri="{FF2B5EF4-FFF2-40B4-BE49-F238E27FC236}">
                <a16:creationId xmlns:a16="http://schemas.microsoft.com/office/drawing/2014/main" id="{50343EF5-FE84-4F4F-B1F0-C236DA12C610}"/>
              </a:ext>
            </a:extLst>
          </p:cNvPr>
          <p:cNvSpPr>
            <a:spLocks noGrp="1"/>
          </p:cNvSpPr>
          <p:nvPr>
            <p:ph idx="1"/>
          </p:nvPr>
        </p:nvSpPr>
        <p:spPr/>
        <p:txBody>
          <a:bodyPr rtlCol="0">
            <a:normAutofit fontScale="55000" lnSpcReduction="20000"/>
          </a:bodyPr>
          <a:lstStyle/>
          <a:p>
            <a:pPr fontAlgn="auto">
              <a:lnSpc>
                <a:spcPct val="120000"/>
              </a:lnSpc>
              <a:spcAft>
                <a:spcPts val="0"/>
              </a:spcAft>
              <a:defRPr/>
            </a:pPr>
            <a:r>
              <a:rPr lang="en-US" dirty="0"/>
              <a:t>Block ciphers require the length n of the plaintext to be a multiple of the block size b</a:t>
            </a:r>
          </a:p>
          <a:p>
            <a:pPr fontAlgn="auto">
              <a:lnSpc>
                <a:spcPct val="120000"/>
              </a:lnSpc>
              <a:spcAft>
                <a:spcPts val="0"/>
              </a:spcAft>
              <a:defRPr/>
            </a:pPr>
            <a:r>
              <a:rPr lang="en-US" dirty="0"/>
              <a:t>Padding the last block needs to be unambiguous (cannot just add zeroes)</a:t>
            </a:r>
          </a:p>
          <a:p>
            <a:pPr fontAlgn="auto">
              <a:lnSpc>
                <a:spcPct val="120000"/>
              </a:lnSpc>
              <a:spcAft>
                <a:spcPts val="0"/>
              </a:spcAft>
              <a:defRPr/>
            </a:pPr>
            <a:r>
              <a:rPr lang="en-US" dirty="0"/>
              <a:t>When the block size and plaintext length are a multiple of 8, a common padding method (PKCS5) is a sequence of identical bytes, each indicating the length (in bytes) of the padding</a:t>
            </a:r>
          </a:p>
          <a:p>
            <a:pPr fontAlgn="auto">
              <a:lnSpc>
                <a:spcPct val="120000"/>
              </a:lnSpc>
              <a:spcAft>
                <a:spcPts val="0"/>
              </a:spcAft>
              <a:defRPr/>
            </a:pPr>
            <a:r>
              <a:rPr lang="en-US" dirty="0"/>
              <a:t>Example for b = 128 (16 bytes)</a:t>
            </a:r>
          </a:p>
          <a:p>
            <a:pPr lvl="1" fontAlgn="auto">
              <a:lnSpc>
                <a:spcPct val="120000"/>
              </a:lnSpc>
              <a:spcAft>
                <a:spcPts val="0"/>
              </a:spcAft>
              <a:defRPr/>
            </a:pPr>
            <a:r>
              <a:rPr lang="en-US" dirty="0"/>
              <a:t>Plaintext: “Roberto” (7 bytes)</a:t>
            </a:r>
          </a:p>
          <a:p>
            <a:pPr lvl="1" fontAlgn="auto">
              <a:lnSpc>
                <a:spcPct val="120000"/>
              </a:lnSpc>
              <a:spcAft>
                <a:spcPts val="0"/>
              </a:spcAft>
              <a:defRPr/>
            </a:pPr>
            <a:r>
              <a:rPr lang="en-US" dirty="0"/>
              <a:t>Padded plaintext: “Roberto</a:t>
            </a:r>
            <a:r>
              <a:rPr lang="en-US" dirty="0">
                <a:solidFill>
                  <a:schemeClr val="accent6"/>
                </a:solidFill>
              </a:rPr>
              <a:t>999999999</a:t>
            </a:r>
            <a:r>
              <a:rPr lang="en-US" dirty="0"/>
              <a:t>” (16 bytes), where</a:t>
            </a:r>
            <a:r>
              <a:rPr lang="en-US" dirty="0">
                <a:solidFill>
                  <a:schemeClr val="tx2">
                    <a:lumMod val="60000"/>
                    <a:lumOff val="40000"/>
                  </a:schemeClr>
                </a:solidFill>
              </a:rPr>
              <a:t> </a:t>
            </a:r>
            <a:r>
              <a:rPr lang="en-US" dirty="0">
                <a:solidFill>
                  <a:schemeClr val="accent6"/>
                </a:solidFill>
              </a:rPr>
              <a:t>9</a:t>
            </a:r>
            <a:r>
              <a:rPr lang="en-US" dirty="0">
                <a:solidFill>
                  <a:schemeClr val="tx2">
                    <a:lumMod val="60000"/>
                    <a:lumOff val="40000"/>
                  </a:schemeClr>
                </a:solidFill>
              </a:rPr>
              <a:t> </a:t>
            </a:r>
            <a:r>
              <a:rPr lang="en-US" dirty="0"/>
              <a:t>denotes the number and not the character</a:t>
            </a:r>
          </a:p>
          <a:p>
            <a:pPr fontAlgn="auto">
              <a:lnSpc>
                <a:spcPct val="120000"/>
              </a:lnSpc>
              <a:spcAft>
                <a:spcPts val="0"/>
              </a:spcAft>
              <a:defRPr/>
            </a:pPr>
            <a:r>
              <a:rPr lang="en-US" dirty="0"/>
              <a:t>We need to always pad the last block, which may consist only of padding</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146563A7-3DDC-BC4E-BE1B-91456F87C01E}"/>
              </a:ext>
            </a:extLst>
          </p:cNvPr>
          <p:cNvSpPr>
            <a:spLocks noGrp="1"/>
          </p:cNvSpPr>
          <p:nvPr>
            <p:ph type="title"/>
          </p:nvPr>
        </p:nvSpPr>
        <p:spPr/>
        <p:txBody>
          <a:bodyPr/>
          <a:lstStyle/>
          <a:p>
            <a:r>
              <a:rPr lang="en-US" altLang="en-US" dirty="0"/>
              <a:t>Block Ciphers in Practice</a:t>
            </a:r>
          </a:p>
        </p:txBody>
      </p:sp>
      <p:sp>
        <p:nvSpPr>
          <p:cNvPr id="25603" name="Content Placeholder 2">
            <a:extLst>
              <a:ext uri="{FF2B5EF4-FFF2-40B4-BE49-F238E27FC236}">
                <a16:creationId xmlns:a16="http://schemas.microsoft.com/office/drawing/2014/main" id="{43DE69F8-2B1A-234D-A6E2-B83DE79642B2}"/>
              </a:ext>
            </a:extLst>
          </p:cNvPr>
          <p:cNvSpPr>
            <a:spLocks noGrp="1"/>
          </p:cNvSpPr>
          <p:nvPr>
            <p:ph idx="1"/>
          </p:nvPr>
        </p:nvSpPr>
        <p:spPr>
          <a:xfrm>
            <a:off x="1092200" y="2384213"/>
            <a:ext cx="11704320" cy="7369387"/>
          </a:xfrm>
        </p:spPr>
        <p:txBody>
          <a:bodyPr/>
          <a:lstStyle/>
          <a:p>
            <a:pPr>
              <a:spcBef>
                <a:spcPts val="0"/>
              </a:spcBef>
            </a:pPr>
            <a:r>
              <a:rPr lang="en-US" altLang="en-US" sz="2844" dirty="0"/>
              <a:t>Data Encryption Standard (DES)</a:t>
            </a:r>
          </a:p>
          <a:p>
            <a:pPr lvl="1">
              <a:spcBef>
                <a:spcPts val="0"/>
              </a:spcBef>
            </a:pPr>
            <a:r>
              <a:rPr lang="en-US" altLang="en-US" sz="2560" dirty="0"/>
              <a:t>Developed by IBM and adopted by NIST in 1977</a:t>
            </a:r>
          </a:p>
          <a:p>
            <a:pPr lvl="1">
              <a:spcBef>
                <a:spcPts val="0"/>
              </a:spcBef>
            </a:pPr>
            <a:r>
              <a:rPr lang="en-US" altLang="en-US" sz="2560" dirty="0"/>
              <a:t>64-bit blocks and 56-bit keys</a:t>
            </a:r>
          </a:p>
          <a:p>
            <a:pPr lvl="1">
              <a:spcBef>
                <a:spcPts val="0"/>
              </a:spcBef>
            </a:pPr>
            <a:r>
              <a:rPr lang="en-US" altLang="en-US" sz="2560" dirty="0"/>
              <a:t>Small key space makes exhaustive search attack feasible since late 90s</a:t>
            </a:r>
          </a:p>
          <a:p>
            <a:pPr lvl="1">
              <a:spcBef>
                <a:spcPts val="0"/>
              </a:spcBef>
            </a:pPr>
            <a:endParaRPr lang="en-US" altLang="en-US" sz="2560" dirty="0"/>
          </a:p>
          <a:p>
            <a:pPr>
              <a:spcBef>
                <a:spcPts val="0"/>
              </a:spcBef>
            </a:pPr>
            <a:r>
              <a:rPr lang="en-US" altLang="en-US" sz="2844" dirty="0"/>
              <a:t>Triple DES (3DES)</a:t>
            </a:r>
          </a:p>
          <a:p>
            <a:pPr lvl="1">
              <a:spcBef>
                <a:spcPts val="0"/>
              </a:spcBef>
            </a:pPr>
            <a:r>
              <a:rPr lang="en-US" altLang="en-US" sz="2560" dirty="0"/>
              <a:t>Nested application of DES with three different keys KA, KB, and KC</a:t>
            </a:r>
          </a:p>
          <a:p>
            <a:pPr lvl="1">
              <a:spcBef>
                <a:spcPts val="0"/>
              </a:spcBef>
            </a:pPr>
            <a:r>
              <a:rPr lang="en-US" altLang="en-US" sz="2560" dirty="0"/>
              <a:t>Effective key length is 168 bits, making exhaustive search attacks unfeasible</a:t>
            </a:r>
          </a:p>
          <a:p>
            <a:pPr lvl="1">
              <a:spcBef>
                <a:spcPts val="0"/>
              </a:spcBef>
            </a:pPr>
            <a:r>
              <a:rPr lang="en-US" altLang="en-US" sz="2560" dirty="0"/>
              <a:t>C = E</a:t>
            </a:r>
            <a:r>
              <a:rPr lang="en-US" altLang="en-US" sz="2560" baseline="-25000" dirty="0"/>
              <a:t>KC</a:t>
            </a:r>
            <a:r>
              <a:rPr lang="en-US" altLang="en-US" sz="2560" dirty="0"/>
              <a:t>(D</a:t>
            </a:r>
            <a:r>
              <a:rPr lang="en-US" altLang="en-US" sz="2560" baseline="-25000" dirty="0"/>
              <a:t>KB</a:t>
            </a:r>
            <a:r>
              <a:rPr lang="en-US" altLang="en-US" sz="2560" dirty="0"/>
              <a:t>(E</a:t>
            </a:r>
            <a:r>
              <a:rPr lang="en-US" altLang="en-US" sz="2560" baseline="-25000" dirty="0"/>
              <a:t>KA</a:t>
            </a:r>
            <a:r>
              <a:rPr lang="en-US" altLang="en-US" sz="2560" dirty="0"/>
              <a:t>(P)));  P = D</a:t>
            </a:r>
            <a:r>
              <a:rPr lang="en-US" altLang="en-US" sz="2560" baseline="-25000" dirty="0"/>
              <a:t>KA</a:t>
            </a:r>
            <a:r>
              <a:rPr lang="en-US" altLang="en-US" sz="2560" dirty="0"/>
              <a:t>(E</a:t>
            </a:r>
            <a:r>
              <a:rPr lang="en-US" altLang="en-US" sz="2560" baseline="-25000" dirty="0"/>
              <a:t>KB</a:t>
            </a:r>
            <a:r>
              <a:rPr lang="en-US" altLang="en-US" sz="2560" dirty="0"/>
              <a:t>(D</a:t>
            </a:r>
            <a:r>
              <a:rPr lang="en-US" altLang="en-US" sz="2560" baseline="-25000" dirty="0"/>
              <a:t>KC</a:t>
            </a:r>
            <a:r>
              <a:rPr lang="en-US" altLang="en-US" sz="2560" dirty="0"/>
              <a:t>(C)))</a:t>
            </a:r>
          </a:p>
          <a:p>
            <a:pPr lvl="1">
              <a:spcBef>
                <a:spcPts val="0"/>
              </a:spcBef>
            </a:pPr>
            <a:r>
              <a:rPr lang="en-US" altLang="en-US" sz="2560" dirty="0"/>
              <a:t>Equivalent to DES when KA=KB=KC (backward compatible)</a:t>
            </a:r>
          </a:p>
          <a:p>
            <a:pPr lvl="1">
              <a:spcBef>
                <a:spcPts val="0"/>
              </a:spcBef>
            </a:pPr>
            <a:endParaRPr lang="en-US" altLang="en-US" sz="2560" dirty="0"/>
          </a:p>
          <a:p>
            <a:pPr>
              <a:spcBef>
                <a:spcPts val="0"/>
              </a:spcBef>
            </a:pPr>
            <a:r>
              <a:rPr lang="en-US" altLang="en-US" sz="2844" dirty="0"/>
              <a:t>Advanced Encryption Standard (AES)</a:t>
            </a:r>
          </a:p>
          <a:p>
            <a:pPr lvl="1">
              <a:spcBef>
                <a:spcPts val="0"/>
              </a:spcBef>
            </a:pPr>
            <a:r>
              <a:rPr lang="en-US" altLang="en-US" sz="2560" dirty="0"/>
              <a:t>Selected by NIST in 2001 through open international competition and public discussion </a:t>
            </a:r>
          </a:p>
          <a:p>
            <a:pPr lvl="1">
              <a:spcBef>
                <a:spcPts val="0"/>
              </a:spcBef>
            </a:pPr>
            <a:r>
              <a:rPr lang="en-US" altLang="en-US" sz="2560" dirty="0"/>
              <a:t>128-bit blocks and several possible key lengths: 128, 192 and 256 bits</a:t>
            </a:r>
          </a:p>
          <a:p>
            <a:pPr lvl="1">
              <a:spcBef>
                <a:spcPts val="0"/>
              </a:spcBef>
            </a:pPr>
            <a:r>
              <a:rPr lang="en-US" altLang="en-US" sz="2560" dirty="0"/>
              <a:t>Exhaustive search attack not currently possible</a:t>
            </a:r>
          </a:p>
          <a:p>
            <a:pPr lvl="1">
              <a:spcBef>
                <a:spcPts val="0"/>
              </a:spcBef>
            </a:pPr>
            <a:r>
              <a:rPr lang="en-US" altLang="en-US" sz="2560" dirty="0"/>
              <a:t>AES-256 is the symmetric encryption algorithm of choice</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C6B8D21D-72BA-564B-BEE8-CA7BA7371728}"/>
              </a:ext>
            </a:extLst>
          </p:cNvPr>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defRPr lang="en-GB"/>
            </a:defPPr>
            <a:lvl1pPr algn="ctr" defTabSz="457200" rtl="0" eaLnBrk="0" fontAlgn="base" hangingPunct="0">
              <a:lnSpc>
                <a:spcPct val="93000"/>
              </a:lnSpc>
              <a:spcBef>
                <a:spcPct val="0"/>
              </a:spcBef>
              <a:spcAft>
                <a:spcPct val="0"/>
              </a:spcAft>
              <a:buClr>
                <a:srgbClr val="000000"/>
              </a:buClr>
              <a:buSzPct val="100000"/>
              <a:buFont typeface="Arial" charset="0"/>
              <a:buNone/>
              <a:defRPr sz="1200" kern="1200" smtClean="0">
                <a:solidFill>
                  <a:schemeClr val="tx1">
                    <a:tint val="75000"/>
                  </a:schemeClr>
                </a:solidFill>
                <a:latin typeface="Arial" charset="0"/>
                <a:ea typeface="+mn-ea"/>
                <a:cs typeface="+mn-cs"/>
              </a:defRPr>
            </a:lvl1pPr>
            <a:lvl2pPr marL="457200" algn="l" defTabSz="457200" rtl="0" fontAlgn="base">
              <a:spcBef>
                <a:spcPct val="0"/>
              </a:spcBef>
              <a:spcAft>
                <a:spcPct val="0"/>
              </a:spcAft>
              <a:defRPr kern="1200">
                <a:solidFill>
                  <a:schemeClr val="bg1"/>
                </a:solidFill>
                <a:latin typeface="Arial" panose="020B0604020202020204" pitchFamily="34" charset="0"/>
                <a:ea typeface="+mn-ea"/>
                <a:cs typeface="Arial" panose="020B0604020202020204" pitchFamily="34" charset="0"/>
              </a:defRPr>
            </a:lvl2pPr>
            <a:lvl3pPr marL="914400" algn="l" defTabSz="457200" rtl="0" fontAlgn="base">
              <a:spcBef>
                <a:spcPct val="0"/>
              </a:spcBef>
              <a:spcAft>
                <a:spcPct val="0"/>
              </a:spcAft>
              <a:defRPr kern="1200">
                <a:solidFill>
                  <a:schemeClr val="bg1"/>
                </a:solidFill>
                <a:latin typeface="Arial" panose="020B0604020202020204" pitchFamily="34" charset="0"/>
                <a:ea typeface="+mn-ea"/>
                <a:cs typeface="Arial" panose="020B0604020202020204" pitchFamily="34" charset="0"/>
              </a:defRPr>
            </a:lvl3pPr>
            <a:lvl4pPr marL="1371600" algn="l" defTabSz="457200" rtl="0" fontAlgn="base">
              <a:spcBef>
                <a:spcPct val="0"/>
              </a:spcBef>
              <a:spcAft>
                <a:spcPct val="0"/>
              </a:spcAft>
              <a:defRPr kern="1200">
                <a:solidFill>
                  <a:schemeClr val="bg1"/>
                </a:solidFill>
                <a:latin typeface="Arial" panose="020B0604020202020204" pitchFamily="34" charset="0"/>
                <a:ea typeface="+mn-ea"/>
                <a:cs typeface="Arial" panose="020B0604020202020204" pitchFamily="34" charset="0"/>
              </a:defRPr>
            </a:lvl4pPr>
            <a:lvl5pPr marL="1828800" algn="l" defTabSz="457200" rtl="0" fontAlgn="base">
              <a:spcBef>
                <a:spcPct val="0"/>
              </a:spcBef>
              <a:spcAft>
                <a:spcPct val="0"/>
              </a:spcAft>
              <a:defRPr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9pPr>
          </a:lstStyle>
          <a:p>
            <a:pPr>
              <a:defRPr/>
            </a:pPr>
            <a:r>
              <a:rPr lang="en-GB"/>
              <a:t>Cryptography</a:t>
            </a:r>
            <a:endParaRPr lang="en-US" altLang="zh-CN">
              <a:latin typeface="Times New Roman" pitchFamily="18" charset="0"/>
            </a:endParaRPr>
          </a:p>
        </p:txBody>
      </p:sp>
      <p:sp>
        <p:nvSpPr>
          <p:cNvPr id="10" name="Slide Number Placeholder 5">
            <a:extLst>
              <a:ext uri="{FF2B5EF4-FFF2-40B4-BE49-F238E27FC236}">
                <a16:creationId xmlns:a16="http://schemas.microsoft.com/office/drawing/2014/main" id="{3555B69D-567D-CC41-840C-2C863F624F2C}"/>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GB"/>
            </a:defPPr>
            <a:lvl1pPr algn="r" defTabSz="457200" rtl="0" eaLnBrk="0" fontAlgn="base" hangingPunct="0">
              <a:lnSpc>
                <a:spcPct val="93000"/>
              </a:lnSpc>
              <a:spcBef>
                <a:spcPct val="0"/>
              </a:spcBef>
              <a:spcAft>
                <a:spcPct val="0"/>
              </a:spcAft>
              <a:buClr>
                <a:srgbClr val="000000"/>
              </a:buClr>
              <a:buSzPct val="100000"/>
              <a:buFont typeface="Arial" panose="020B0604020202020204" pitchFamily="34" charset="0"/>
              <a:buNone/>
              <a:defRPr sz="1200" kern="1200">
                <a:solidFill>
                  <a:srgbClr val="898989"/>
                </a:solidFill>
                <a:latin typeface="Arial" panose="020B0604020202020204" pitchFamily="34" charset="0"/>
                <a:ea typeface="+mn-ea"/>
                <a:cs typeface="Arial" panose="020B0604020202020204" pitchFamily="34" charset="0"/>
              </a:defRPr>
            </a:lvl1pPr>
            <a:lvl2pPr marL="457200" algn="l" defTabSz="457200" rtl="0" fontAlgn="base">
              <a:spcBef>
                <a:spcPct val="0"/>
              </a:spcBef>
              <a:spcAft>
                <a:spcPct val="0"/>
              </a:spcAft>
              <a:defRPr kern="1200">
                <a:solidFill>
                  <a:schemeClr val="bg1"/>
                </a:solidFill>
                <a:latin typeface="Arial" panose="020B0604020202020204" pitchFamily="34" charset="0"/>
                <a:ea typeface="+mn-ea"/>
                <a:cs typeface="Arial" panose="020B0604020202020204" pitchFamily="34" charset="0"/>
              </a:defRPr>
            </a:lvl2pPr>
            <a:lvl3pPr marL="914400" algn="l" defTabSz="457200" rtl="0" fontAlgn="base">
              <a:spcBef>
                <a:spcPct val="0"/>
              </a:spcBef>
              <a:spcAft>
                <a:spcPct val="0"/>
              </a:spcAft>
              <a:defRPr kern="1200">
                <a:solidFill>
                  <a:schemeClr val="bg1"/>
                </a:solidFill>
                <a:latin typeface="Arial" panose="020B0604020202020204" pitchFamily="34" charset="0"/>
                <a:ea typeface="+mn-ea"/>
                <a:cs typeface="Arial" panose="020B0604020202020204" pitchFamily="34" charset="0"/>
              </a:defRPr>
            </a:lvl3pPr>
            <a:lvl4pPr marL="1371600" algn="l" defTabSz="457200" rtl="0" fontAlgn="base">
              <a:spcBef>
                <a:spcPct val="0"/>
              </a:spcBef>
              <a:spcAft>
                <a:spcPct val="0"/>
              </a:spcAft>
              <a:defRPr kern="1200">
                <a:solidFill>
                  <a:schemeClr val="bg1"/>
                </a:solidFill>
                <a:latin typeface="Arial" panose="020B0604020202020204" pitchFamily="34" charset="0"/>
                <a:ea typeface="+mn-ea"/>
                <a:cs typeface="Arial" panose="020B0604020202020204" pitchFamily="34" charset="0"/>
              </a:defRPr>
            </a:lvl4pPr>
            <a:lvl5pPr marL="1828800" algn="l" defTabSz="457200" rtl="0" fontAlgn="base">
              <a:spcBef>
                <a:spcPct val="0"/>
              </a:spcBef>
              <a:spcAft>
                <a:spcPct val="0"/>
              </a:spcAft>
              <a:defRPr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9pPr>
          </a:lstStyle>
          <a:p>
            <a:fld id="{DF715BEA-B493-4540-923F-4871ED583A51}" type="slidenum">
              <a:rPr lang="en-GB" altLang="en-US" smtClean="0"/>
              <a:pPr/>
              <a:t>22</a:t>
            </a:fld>
            <a:endParaRPr lang="en-US" altLang="zh-CN">
              <a:solidFill>
                <a:srgbClr val="898989"/>
              </a:solidFill>
            </a:endParaRPr>
          </a:p>
        </p:txBody>
      </p:sp>
      <p:sp>
        <p:nvSpPr>
          <p:cNvPr id="26628" name="Rectangle 4">
            <a:extLst>
              <a:ext uri="{FF2B5EF4-FFF2-40B4-BE49-F238E27FC236}">
                <a16:creationId xmlns:a16="http://schemas.microsoft.com/office/drawing/2014/main" id="{8561C2B5-CBB5-CC47-9BB7-58A276C53D7E}"/>
              </a:ext>
            </a:extLst>
          </p:cNvPr>
          <p:cNvSpPr>
            <a:spLocks noChangeArrowheads="1"/>
          </p:cNvSpPr>
          <p:nvPr/>
        </p:nvSpPr>
        <p:spPr bwMode="auto">
          <a:xfrm>
            <a:off x="535095" y="3160889"/>
            <a:ext cx="5287716" cy="4515556"/>
          </a:xfrm>
          <a:prstGeom prst="rect">
            <a:avLst/>
          </a:prstGeom>
          <a:solidFill>
            <a:srgbClr val="FFFFFF"/>
          </a:solidFill>
          <a:ln w="19050">
            <a:solidFill>
              <a:srgbClr val="FF0000"/>
            </a:solidFill>
            <a:miter lim="800000"/>
            <a:headEnd/>
            <a:tailEnd/>
          </a:ln>
        </p:spPr>
        <p:txBody>
          <a:bodyPr wrap="none" anchor="ct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endParaRPr lang="en-US" altLang="en-US" sz="5973"/>
          </a:p>
        </p:txBody>
      </p:sp>
      <p:sp>
        <p:nvSpPr>
          <p:cNvPr id="31749" name="Rectangle 2">
            <a:extLst>
              <a:ext uri="{FF2B5EF4-FFF2-40B4-BE49-F238E27FC236}">
                <a16:creationId xmlns:a16="http://schemas.microsoft.com/office/drawing/2014/main" id="{3A7F861C-C2E4-994D-AB2E-A0386263BF3B}"/>
              </a:ext>
            </a:extLst>
          </p:cNvPr>
          <p:cNvSpPr>
            <a:spLocks noGrp="1" noChangeArrowheads="1"/>
          </p:cNvSpPr>
          <p:nvPr>
            <p:ph type="title"/>
          </p:nvPr>
        </p:nvSpPr>
        <p:spPr>
          <a:xfrm>
            <a:off x="557673" y="927947"/>
            <a:ext cx="5585742" cy="1625600"/>
          </a:xfrm>
        </p:spPr>
        <p:txBody>
          <a:bodyPr rtlCol="0">
            <a:noAutofit/>
          </a:bodyPr>
          <a:lstStyle/>
          <a:p>
            <a:pPr fontAlgn="auto">
              <a:spcAft>
                <a:spcPts val="0"/>
              </a:spcAft>
              <a:defRPr/>
            </a:pPr>
            <a:r>
              <a:rPr lang="en-US" altLang="zh-CN" sz="5200" dirty="0"/>
              <a:t>Symmetric key </a:t>
            </a:r>
            <a:br>
              <a:rPr lang="en-US" altLang="zh-CN" sz="5200" dirty="0"/>
            </a:br>
            <a:r>
              <a:rPr lang="en-US" altLang="zh-CN" sz="5200" dirty="0"/>
              <a:t>crypto: DES</a:t>
            </a:r>
          </a:p>
        </p:txBody>
      </p:sp>
      <p:sp>
        <p:nvSpPr>
          <p:cNvPr id="26630" name="Rectangle 3">
            <a:extLst>
              <a:ext uri="{FF2B5EF4-FFF2-40B4-BE49-F238E27FC236}">
                <a16:creationId xmlns:a16="http://schemas.microsoft.com/office/drawing/2014/main" id="{646D285D-87BF-3143-A4E7-192FF5DC0FFD}"/>
              </a:ext>
            </a:extLst>
          </p:cNvPr>
          <p:cNvSpPr>
            <a:spLocks noGrp="1" noChangeArrowheads="1"/>
          </p:cNvSpPr>
          <p:nvPr>
            <p:ph type="body" idx="1"/>
          </p:nvPr>
        </p:nvSpPr>
        <p:spPr>
          <a:xfrm>
            <a:off x="568960" y="3565626"/>
            <a:ext cx="5295052" cy="3533423"/>
          </a:xfrm>
        </p:spPr>
        <p:txBody>
          <a:bodyPr/>
          <a:lstStyle/>
          <a:p>
            <a:pPr>
              <a:buFont typeface="ZapfDingbats"/>
              <a:buNone/>
            </a:pPr>
            <a:r>
              <a:rPr lang="en-US" altLang="zh-CN" sz="3413" dirty="0"/>
              <a:t>initial permutation </a:t>
            </a:r>
          </a:p>
          <a:p>
            <a:pPr>
              <a:buFont typeface="ZapfDingbats"/>
              <a:buNone/>
            </a:pPr>
            <a:r>
              <a:rPr lang="en-US" altLang="zh-CN" sz="3413" dirty="0"/>
              <a:t>16 identical “rounds” of function application, each using different 48 bits of key</a:t>
            </a:r>
          </a:p>
          <a:p>
            <a:pPr>
              <a:buFont typeface="ZapfDingbats"/>
              <a:buNone/>
            </a:pPr>
            <a:r>
              <a:rPr lang="en-US" altLang="zh-CN" sz="3413" dirty="0"/>
              <a:t>final permutation</a:t>
            </a:r>
            <a:endParaRPr lang="en-US" altLang="zh-CN" dirty="0"/>
          </a:p>
          <a:p>
            <a:pPr>
              <a:buFont typeface="ZapfDingbats"/>
              <a:buNone/>
            </a:pPr>
            <a:endParaRPr lang="en-US" altLang="zh-CN" dirty="0"/>
          </a:p>
        </p:txBody>
      </p:sp>
      <p:grpSp>
        <p:nvGrpSpPr>
          <p:cNvPr id="26631" name="Group 7">
            <a:extLst>
              <a:ext uri="{FF2B5EF4-FFF2-40B4-BE49-F238E27FC236}">
                <a16:creationId xmlns:a16="http://schemas.microsoft.com/office/drawing/2014/main" id="{84CE64B3-B742-8E4D-869C-D6D56777A482}"/>
              </a:ext>
            </a:extLst>
          </p:cNvPr>
          <p:cNvGrpSpPr>
            <a:grpSpLocks/>
          </p:cNvGrpSpPr>
          <p:nvPr/>
        </p:nvGrpSpPr>
        <p:grpSpPr bwMode="auto">
          <a:xfrm>
            <a:off x="778934" y="2869636"/>
            <a:ext cx="3151858" cy="609600"/>
            <a:chOff x="359" y="1352"/>
            <a:chExt cx="1396" cy="270"/>
          </a:xfrm>
        </p:grpSpPr>
        <p:sp>
          <p:nvSpPr>
            <p:cNvPr id="26633" name="Rectangle 6">
              <a:extLst>
                <a:ext uri="{FF2B5EF4-FFF2-40B4-BE49-F238E27FC236}">
                  <a16:creationId xmlns:a16="http://schemas.microsoft.com/office/drawing/2014/main" id="{02806B4A-523B-2D49-992D-4F3B5CB08AA7}"/>
                </a:ext>
              </a:extLst>
            </p:cNvPr>
            <p:cNvSpPr>
              <a:spLocks noChangeArrowheads="1"/>
            </p:cNvSpPr>
            <p:nvPr/>
          </p:nvSpPr>
          <p:spPr bwMode="auto">
            <a:xfrm>
              <a:off x="385" y="1356"/>
              <a:ext cx="1370" cy="2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endParaRPr lang="en-US" altLang="en-US" sz="5973"/>
            </a:p>
          </p:txBody>
        </p:sp>
        <p:sp>
          <p:nvSpPr>
            <p:cNvPr id="26634" name="Text Box 5">
              <a:extLst>
                <a:ext uri="{FF2B5EF4-FFF2-40B4-BE49-F238E27FC236}">
                  <a16:creationId xmlns:a16="http://schemas.microsoft.com/office/drawing/2014/main" id="{417CC0D2-A2EB-AB42-B827-312D007CCBC6}"/>
                </a:ext>
              </a:extLst>
            </p:cNvPr>
            <p:cNvSpPr txBox="1">
              <a:spLocks noChangeArrowheads="1"/>
            </p:cNvSpPr>
            <p:nvPr/>
          </p:nvSpPr>
          <p:spPr bwMode="auto">
            <a:xfrm>
              <a:off x="359" y="1352"/>
              <a:ext cx="1390"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3413">
                  <a:solidFill>
                    <a:srgbClr val="FF0000"/>
                  </a:solidFill>
                  <a:latin typeface="Comic Sans MS" panose="030F0902030302020204" pitchFamily="66" charset="0"/>
                </a:rPr>
                <a:t>DES operation</a:t>
              </a:r>
              <a:endParaRPr lang="en-US" altLang="zh-CN" sz="3413">
                <a:solidFill>
                  <a:schemeClr val="tx1"/>
                </a:solidFill>
                <a:latin typeface="Times New Roman" panose="02020603050405020304" pitchFamily="18" charset="0"/>
              </a:endParaRPr>
            </a:p>
          </p:txBody>
        </p:sp>
      </p:grpSp>
      <p:pic>
        <p:nvPicPr>
          <p:cNvPr id="26632" name="Picture 9" descr="07-06">
            <a:extLst>
              <a:ext uri="{FF2B5EF4-FFF2-40B4-BE49-F238E27FC236}">
                <a16:creationId xmlns:a16="http://schemas.microsoft.com/office/drawing/2014/main" id="{957F3F6F-A0FB-7A4A-9694-75DBF508F2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5281" y="401884"/>
            <a:ext cx="5750559" cy="8832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BE549-BA11-2E4C-B58F-1B7653F4E500}"/>
              </a:ext>
            </a:extLst>
          </p:cNvPr>
          <p:cNvSpPr>
            <a:spLocks noGrp="1"/>
          </p:cNvSpPr>
          <p:nvPr>
            <p:ph type="title"/>
          </p:nvPr>
        </p:nvSpPr>
        <p:spPr/>
        <p:txBody>
          <a:bodyPr rtlCol="0">
            <a:normAutofit/>
          </a:bodyPr>
          <a:lstStyle/>
          <a:p>
            <a:pPr fontAlgn="auto">
              <a:spcAft>
                <a:spcPts val="0"/>
              </a:spcAft>
              <a:defRPr/>
            </a:pPr>
            <a:r>
              <a:rPr lang="en-US" dirty="0"/>
              <a:t>The Advanced Encryption Standard (AES)</a:t>
            </a:r>
          </a:p>
        </p:txBody>
      </p:sp>
      <p:sp>
        <p:nvSpPr>
          <p:cNvPr id="27651" name="Content Placeholder 2">
            <a:extLst>
              <a:ext uri="{FF2B5EF4-FFF2-40B4-BE49-F238E27FC236}">
                <a16:creationId xmlns:a16="http://schemas.microsoft.com/office/drawing/2014/main" id="{8A0DBE20-4A2B-9B4A-B554-CF98A3BCAB30}"/>
              </a:ext>
            </a:extLst>
          </p:cNvPr>
          <p:cNvSpPr>
            <a:spLocks noGrp="1"/>
          </p:cNvSpPr>
          <p:nvPr>
            <p:ph idx="1"/>
          </p:nvPr>
        </p:nvSpPr>
        <p:spPr>
          <a:xfrm>
            <a:off x="650240" y="2483555"/>
            <a:ext cx="11162453" cy="4526845"/>
          </a:xfrm>
        </p:spPr>
        <p:txBody>
          <a:bodyPr/>
          <a:lstStyle/>
          <a:p>
            <a:pPr>
              <a:spcBef>
                <a:spcPts val="1200"/>
              </a:spcBef>
            </a:pPr>
            <a:r>
              <a:rPr lang="en-US" altLang="en-US" sz="2844" dirty="0"/>
              <a:t>In 1997, the U.S. National Institute for Standards and Technology (NIST) put out a public call for a replacement to DES. </a:t>
            </a:r>
          </a:p>
          <a:p>
            <a:pPr>
              <a:spcBef>
                <a:spcPts val="1200"/>
              </a:spcBef>
            </a:pPr>
            <a:r>
              <a:rPr lang="en-US" altLang="en-US" sz="2844" dirty="0"/>
              <a:t>It narrowed down the list of submissions to five finalists, and ultimately chose an algorithm that is now known as the </a:t>
            </a:r>
            <a:r>
              <a:rPr lang="en-US" altLang="en-US" sz="2844" b="1" dirty="0"/>
              <a:t>Advanced Encryption Standard </a:t>
            </a:r>
            <a:r>
              <a:rPr lang="en-US" altLang="en-US" sz="2844" dirty="0"/>
              <a:t>(</a:t>
            </a:r>
            <a:r>
              <a:rPr lang="en-US" altLang="en-US" sz="2844" b="1" dirty="0"/>
              <a:t>AES</a:t>
            </a:r>
            <a:r>
              <a:rPr lang="en-US" altLang="en-US" sz="2844" dirty="0"/>
              <a:t>).</a:t>
            </a:r>
          </a:p>
          <a:p>
            <a:pPr>
              <a:spcBef>
                <a:spcPts val="1200"/>
              </a:spcBef>
            </a:pPr>
            <a:r>
              <a:rPr lang="en-US" altLang="en-US" sz="2844" dirty="0"/>
              <a:t>AES is a block cipher that operates on 128-bit blocks. It is designed to be used with keys that are 128, 192, or 256 bits long, yielding ciphers known as AES-128, AES-192, and AES-256.</a:t>
            </a:r>
          </a:p>
        </p:txBody>
      </p:sp>
      <p:pic>
        <p:nvPicPr>
          <p:cNvPr id="27655" name="Picture 2">
            <a:extLst>
              <a:ext uri="{FF2B5EF4-FFF2-40B4-BE49-F238E27FC236}">
                <a16:creationId xmlns:a16="http://schemas.microsoft.com/office/drawing/2014/main" id="{B930FE40-0C81-054C-BF61-005A4DC4F2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760" y="6324600"/>
            <a:ext cx="7701279" cy="3327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85C7C639-FB0F-F643-9F99-06DC827436CF}"/>
              </a:ext>
            </a:extLst>
          </p:cNvPr>
          <p:cNvSpPr>
            <a:spLocks noGrp="1"/>
          </p:cNvSpPr>
          <p:nvPr>
            <p:ph type="title"/>
          </p:nvPr>
        </p:nvSpPr>
        <p:spPr/>
        <p:txBody>
          <a:bodyPr/>
          <a:lstStyle/>
          <a:p>
            <a:r>
              <a:rPr lang="en-US" altLang="en-US"/>
              <a:t>AES Round Structure</a:t>
            </a:r>
          </a:p>
        </p:txBody>
      </p:sp>
      <p:sp>
        <p:nvSpPr>
          <p:cNvPr id="3" name="Content Placeholder 2">
            <a:extLst>
              <a:ext uri="{FF2B5EF4-FFF2-40B4-BE49-F238E27FC236}">
                <a16:creationId xmlns:a16="http://schemas.microsoft.com/office/drawing/2014/main" id="{581C6B48-BA3F-5D44-80B5-36835B245360}"/>
              </a:ext>
            </a:extLst>
          </p:cNvPr>
          <p:cNvSpPr>
            <a:spLocks noGrp="1"/>
          </p:cNvSpPr>
          <p:nvPr>
            <p:ph sz="half" idx="1"/>
          </p:nvPr>
        </p:nvSpPr>
        <p:spPr>
          <a:xfrm>
            <a:off x="592667" y="2852137"/>
            <a:ext cx="5960533" cy="6436925"/>
          </a:xfrm>
        </p:spPr>
        <p:txBody>
          <a:bodyPr rtlCol="0">
            <a:normAutofit fontScale="62500" lnSpcReduction="20000"/>
          </a:bodyPr>
          <a:lstStyle/>
          <a:p>
            <a:pPr fontAlgn="auto">
              <a:spcAft>
                <a:spcPts val="0"/>
              </a:spcAft>
              <a:defRPr/>
            </a:pPr>
            <a:r>
              <a:rPr lang="en-US" dirty="0"/>
              <a:t>The 128-bit version of the AES encryption algorithm proceeds in ten rounds. </a:t>
            </a:r>
          </a:p>
          <a:p>
            <a:pPr fontAlgn="auto">
              <a:spcAft>
                <a:spcPts val="0"/>
              </a:spcAft>
              <a:defRPr/>
            </a:pPr>
            <a:r>
              <a:rPr lang="en-US" dirty="0"/>
              <a:t>Each round performs an </a:t>
            </a:r>
            <a:r>
              <a:rPr lang="en-US" b="1" dirty="0">
                <a:solidFill>
                  <a:srgbClr val="FF0000"/>
                </a:solidFill>
              </a:rPr>
              <a:t>invertible</a:t>
            </a:r>
            <a:r>
              <a:rPr lang="en-US" dirty="0"/>
              <a:t> transformation on a 128-bit array, called </a:t>
            </a:r>
            <a:r>
              <a:rPr lang="en-US" b="1" dirty="0"/>
              <a:t>state</a:t>
            </a:r>
            <a:r>
              <a:rPr lang="en-US" dirty="0"/>
              <a:t>. </a:t>
            </a:r>
          </a:p>
          <a:p>
            <a:pPr fontAlgn="auto">
              <a:spcAft>
                <a:spcPts val="0"/>
              </a:spcAft>
              <a:defRPr/>
            </a:pPr>
            <a:r>
              <a:rPr lang="en-US" dirty="0"/>
              <a:t>The initial state X</a:t>
            </a:r>
            <a:r>
              <a:rPr lang="en-US" baseline="-25000" dirty="0"/>
              <a:t>0</a:t>
            </a:r>
            <a:r>
              <a:rPr lang="en-US" dirty="0"/>
              <a:t> is the XOR of the plaintext P with the key K:</a:t>
            </a:r>
          </a:p>
          <a:p>
            <a:pPr fontAlgn="auto">
              <a:spcAft>
                <a:spcPts val="0"/>
              </a:spcAft>
              <a:defRPr/>
            </a:pPr>
            <a:r>
              <a:rPr lang="en-US" dirty="0"/>
              <a:t>       X</a:t>
            </a:r>
            <a:r>
              <a:rPr lang="en-US" baseline="-25000" dirty="0"/>
              <a:t>0</a:t>
            </a:r>
            <a:r>
              <a:rPr lang="en-US" dirty="0"/>
              <a:t> = P  XOR  K.</a:t>
            </a:r>
          </a:p>
          <a:p>
            <a:pPr fontAlgn="auto">
              <a:spcAft>
                <a:spcPts val="0"/>
              </a:spcAft>
              <a:defRPr/>
            </a:pPr>
            <a:r>
              <a:rPr lang="en-US" dirty="0"/>
              <a:t>Round i (i = 1, …, 10) receives state X</a:t>
            </a:r>
            <a:r>
              <a:rPr lang="en-US" baseline="-25000" dirty="0"/>
              <a:t>i-1</a:t>
            </a:r>
            <a:r>
              <a:rPr lang="en-US" dirty="0"/>
              <a:t> as input and produces state X</a:t>
            </a:r>
            <a:r>
              <a:rPr lang="en-US" baseline="-25000" dirty="0"/>
              <a:t>i</a:t>
            </a:r>
            <a:r>
              <a:rPr lang="en-US" dirty="0"/>
              <a:t>.</a:t>
            </a:r>
          </a:p>
          <a:p>
            <a:pPr fontAlgn="auto">
              <a:spcAft>
                <a:spcPts val="0"/>
              </a:spcAft>
              <a:defRPr/>
            </a:pPr>
            <a:r>
              <a:rPr lang="en-US" dirty="0"/>
              <a:t>The </a:t>
            </a:r>
            <a:r>
              <a:rPr lang="en-US" dirty="0" err="1"/>
              <a:t>ciphertext</a:t>
            </a:r>
            <a:r>
              <a:rPr lang="en-US" dirty="0"/>
              <a:t> C is the output of the final round: C = X</a:t>
            </a:r>
            <a:r>
              <a:rPr lang="en-US" baseline="-25000" dirty="0"/>
              <a:t>10</a:t>
            </a:r>
            <a:r>
              <a:rPr lang="en-US" dirty="0"/>
              <a:t>.</a:t>
            </a:r>
          </a:p>
        </p:txBody>
      </p:sp>
      <p:sp>
        <p:nvSpPr>
          <p:cNvPr id="7" name="Slide Number Placeholder 6">
            <a:extLst>
              <a:ext uri="{FF2B5EF4-FFF2-40B4-BE49-F238E27FC236}">
                <a16:creationId xmlns:a16="http://schemas.microsoft.com/office/drawing/2014/main" id="{BE992779-CCBA-0243-A578-308ED46317A0}"/>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GB"/>
            </a:defPPr>
            <a:lvl1pPr algn="r" defTabSz="457200" rtl="0" eaLnBrk="0" fontAlgn="base" hangingPunct="0">
              <a:lnSpc>
                <a:spcPct val="93000"/>
              </a:lnSpc>
              <a:spcBef>
                <a:spcPct val="0"/>
              </a:spcBef>
              <a:spcAft>
                <a:spcPct val="0"/>
              </a:spcAft>
              <a:buClr>
                <a:srgbClr val="000000"/>
              </a:buClr>
              <a:buSzPct val="100000"/>
              <a:buFont typeface="Arial" panose="020B0604020202020204" pitchFamily="34" charset="0"/>
              <a:buNone/>
              <a:defRPr sz="1200" kern="1200">
                <a:solidFill>
                  <a:srgbClr val="898989"/>
                </a:solidFill>
                <a:latin typeface="Arial" panose="020B0604020202020204" pitchFamily="34" charset="0"/>
                <a:ea typeface="+mn-ea"/>
                <a:cs typeface="Arial" panose="020B0604020202020204" pitchFamily="34" charset="0"/>
              </a:defRPr>
            </a:lvl1pPr>
            <a:lvl2pPr marL="457200" algn="l" defTabSz="457200" rtl="0" fontAlgn="base">
              <a:spcBef>
                <a:spcPct val="0"/>
              </a:spcBef>
              <a:spcAft>
                <a:spcPct val="0"/>
              </a:spcAft>
              <a:defRPr kern="1200">
                <a:solidFill>
                  <a:schemeClr val="bg1"/>
                </a:solidFill>
                <a:latin typeface="Arial" panose="020B0604020202020204" pitchFamily="34" charset="0"/>
                <a:ea typeface="+mn-ea"/>
                <a:cs typeface="Arial" panose="020B0604020202020204" pitchFamily="34" charset="0"/>
              </a:defRPr>
            </a:lvl2pPr>
            <a:lvl3pPr marL="914400" algn="l" defTabSz="457200" rtl="0" fontAlgn="base">
              <a:spcBef>
                <a:spcPct val="0"/>
              </a:spcBef>
              <a:spcAft>
                <a:spcPct val="0"/>
              </a:spcAft>
              <a:defRPr kern="1200">
                <a:solidFill>
                  <a:schemeClr val="bg1"/>
                </a:solidFill>
                <a:latin typeface="Arial" panose="020B0604020202020204" pitchFamily="34" charset="0"/>
                <a:ea typeface="+mn-ea"/>
                <a:cs typeface="Arial" panose="020B0604020202020204" pitchFamily="34" charset="0"/>
              </a:defRPr>
            </a:lvl3pPr>
            <a:lvl4pPr marL="1371600" algn="l" defTabSz="457200" rtl="0" fontAlgn="base">
              <a:spcBef>
                <a:spcPct val="0"/>
              </a:spcBef>
              <a:spcAft>
                <a:spcPct val="0"/>
              </a:spcAft>
              <a:defRPr kern="1200">
                <a:solidFill>
                  <a:schemeClr val="bg1"/>
                </a:solidFill>
                <a:latin typeface="Arial" panose="020B0604020202020204" pitchFamily="34" charset="0"/>
                <a:ea typeface="+mn-ea"/>
                <a:cs typeface="Arial" panose="020B0604020202020204" pitchFamily="34" charset="0"/>
              </a:defRPr>
            </a:lvl4pPr>
            <a:lvl5pPr marL="1828800" algn="l" defTabSz="457200" rtl="0" fontAlgn="base">
              <a:spcBef>
                <a:spcPct val="0"/>
              </a:spcBef>
              <a:spcAft>
                <a:spcPct val="0"/>
              </a:spcAft>
              <a:defRPr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9pPr>
          </a:lstStyle>
          <a:p>
            <a:fld id="{FED4548F-F111-6E4E-9545-F36718863E6F}" type="slidenum">
              <a:rPr lang="en-US" altLang="en-US" smtClean="0"/>
              <a:pPr/>
              <a:t>24</a:t>
            </a:fld>
            <a:endParaRPr lang="en-US" altLang="en-US">
              <a:solidFill>
                <a:srgbClr val="898989"/>
              </a:solidFill>
            </a:endParaRPr>
          </a:p>
        </p:txBody>
      </p:sp>
      <p:pic>
        <p:nvPicPr>
          <p:cNvPr id="28679" name="Picture 2">
            <a:extLst>
              <a:ext uri="{FF2B5EF4-FFF2-40B4-BE49-F238E27FC236}">
                <a16:creationId xmlns:a16="http://schemas.microsoft.com/office/drawing/2014/main" id="{B67AEEB6-4E78-9A4C-90A1-C0FB183ACC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6400" y="2451381"/>
            <a:ext cx="4118187" cy="7238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34D4DC4C-46F7-7445-8766-D2EC232E752A}"/>
              </a:ext>
            </a:extLst>
          </p:cNvPr>
          <p:cNvSpPr>
            <a:spLocks noGrp="1"/>
          </p:cNvSpPr>
          <p:nvPr>
            <p:ph type="title"/>
          </p:nvPr>
        </p:nvSpPr>
        <p:spPr/>
        <p:txBody>
          <a:bodyPr/>
          <a:lstStyle/>
          <a:p>
            <a:r>
              <a:rPr lang="en-US" altLang="en-US"/>
              <a:t>AES Rounds</a:t>
            </a:r>
          </a:p>
        </p:txBody>
      </p:sp>
      <p:sp>
        <p:nvSpPr>
          <p:cNvPr id="3" name="Content Placeholder 2">
            <a:extLst>
              <a:ext uri="{FF2B5EF4-FFF2-40B4-BE49-F238E27FC236}">
                <a16:creationId xmlns:a16="http://schemas.microsoft.com/office/drawing/2014/main" id="{F9BC37BF-2BCC-334A-BB75-3F174004CDA3}"/>
              </a:ext>
            </a:extLst>
          </p:cNvPr>
          <p:cNvSpPr>
            <a:spLocks noGrp="1"/>
          </p:cNvSpPr>
          <p:nvPr>
            <p:ph idx="1"/>
          </p:nvPr>
        </p:nvSpPr>
        <p:spPr>
          <a:xfrm>
            <a:off x="893763" y="2597150"/>
            <a:ext cx="12009437" cy="6188075"/>
          </a:xfrm>
        </p:spPr>
        <p:txBody>
          <a:bodyPr rtlCol="0">
            <a:normAutofit/>
          </a:bodyPr>
          <a:lstStyle/>
          <a:p>
            <a:pPr fontAlgn="auto">
              <a:spcAft>
                <a:spcPts val="0"/>
              </a:spcAft>
              <a:defRPr/>
            </a:pPr>
            <a:r>
              <a:rPr lang="en-US" dirty="0"/>
              <a:t>Each round is built from four basic steps:</a:t>
            </a:r>
          </a:p>
          <a:p>
            <a:pPr marL="731509" indent="-731509" fontAlgn="auto">
              <a:spcAft>
                <a:spcPts val="0"/>
              </a:spcAft>
              <a:buFont typeface="+mj-lt"/>
              <a:buAutoNum type="arabicPeriod"/>
              <a:defRPr/>
            </a:pPr>
            <a:r>
              <a:rPr lang="en-US" b="1" dirty="0" err="1"/>
              <a:t>SubBytes</a:t>
            </a:r>
            <a:r>
              <a:rPr lang="en-US" b="1" dirty="0"/>
              <a:t> step</a:t>
            </a:r>
            <a:r>
              <a:rPr lang="en-US" dirty="0"/>
              <a:t>: an S-box substitution step</a:t>
            </a:r>
            <a:r>
              <a:rPr lang="zh-CN" altLang="en-US" dirty="0"/>
              <a:t> </a:t>
            </a:r>
            <a:r>
              <a:rPr lang="en-US" altLang="zh-CN" dirty="0"/>
              <a:t>(no</a:t>
            </a:r>
            <a:r>
              <a:rPr lang="zh-CN" altLang="en-US" dirty="0"/>
              <a:t> </a:t>
            </a:r>
            <a:r>
              <a:rPr lang="en-US" altLang="zh-CN" dirty="0"/>
              <a:t>key</a:t>
            </a:r>
            <a:r>
              <a:rPr lang="zh-CN" altLang="en-US" dirty="0"/>
              <a:t> </a:t>
            </a:r>
            <a:r>
              <a:rPr lang="en-US" altLang="zh-CN" dirty="0"/>
              <a:t>is</a:t>
            </a:r>
            <a:r>
              <a:rPr lang="zh-CN" altLang="en-US" dirty="0"/>
              <a:t> </a:t>
            </a:r>
            <a:r>
              <a:rPr lang="en-US" altLang="zh-CN" dirty="0"/>
              <a:t>used)</a:t>
            </a:r>
            <a:endParaRPr lang="en-US" dirty="0"/>
          </a:p>
          <a:p>
            <a:pPr marL="731509" indent="-731509" fontAlgn="auto">
              <a:spcAft>
                <a:spcPts val="0"/>
              </a:spcAft>
              <a:buFont typeface="+mj-lt"/>
              <a:buAutoNum type="arabicPeriod"/>
              <a:defRPr/>
            </a:pPr>
            <a:r>
              <a:rPr lang="en-US" b="1" dirty="0" err="1"/>
              <a:t>ShiftRows</a:t>
            </a:r>
            <a:r>
              <a:rPr lang="en-US" b="1" dirty="0"/>
              <a:t> step</a:t>
            </a:r>
            <a:r>
              <a:rPr lang="en-US" dirty="0"/>
              <a:t>: a permutation step</a:t>
            </a:r>
            <a:r>
              <a:rPr lang="zh-CN" altLang="en-US" dirty="0"/>
              <a:t> </a:t>
            </a:r>
            <a:r>
              <a:rPr lang="en-US" altLang="zh-CN" dirty="0"/>
              <a:t>(no</a:t>
            </a:r>
            <a:r>
              <a:rPr lang="zh-CN" altLang="en-US" dirty="0"/>
              <a:t> </a:t>
            </a:r>
            <a:r>
              <a:rPr lang="en-US" altLang="zh-CN" dirty="0"/>
              <a:t>key</a:t>
            </a:r>
            <a:r>
              <a:rPr lang="zh-CN" altLang="en-US" dirty="0"/>
              <a:t> </a:t>
            </a:r>
            <a:r>
              <a:rPr lang="en-US" altLang="zh-CN" dirty="0"/>
              <a:t>is</a:t>
            </a:r>
            <a:r>
              <a:rPr lang="zh-CN" altLang="en-US" dirty="0"/>
              <a:t> </a:t>
            </a:r>
            <a:r>
              <a:rPr lang="en-US" altLang="zh-CN" dirty="0"/>
              <a:t>used)</a:t>
            </a:r>
            <a:endParaRPr lang="en-US" dirty="0"/>
          </a:p>
          <a:p>
            <a:pPr marL="731509" indent="-731509" fontAlgn="auto">
              <a:spcAft>
                <a:spcPts val="0"/>
              </a:spcAft>
              <a:buFont typeface="+mj-lt"/>
              <a:buAutoNum type="arabicPeriod"/>
              <a:defRPr/>
            </a:pPr>
            <a:r>
              <a:rPr lang="en-US" b="1" dirty="0" err="1"/>
              <a:t>MixColumns</a:t>
            </a:r>
            <a:r>
              <a:rPr lang="en-US" b="1" dirty="0"/>
              <a:t> step</a:t>
            </a:r>
            <a:r>
              <a:rPr lang="en-US" dirty="0"/>
              <a:t>: a matrix multiplication step</a:t>
            </a:r>
            <a:r>
              <a:rPr lang="zh-CN" altLang="en-US" dirty="0"/>
              <a:t> </a:t>
            </a:r>
            <a:r>
              <a:rPr lang="en-US" altLang="zh-CN" dirty="0"/>
              <a:t>(no</a:t>
            </a:r>
            <a:r>
              <a:rPr lang="zh-CN" altLang="en-US" dirty="0"/>
              <a:t> </a:t>
            </a:r>
            <a:r>
              <a:rPr lang="en-US" altLang="zh-CN" dirty="0"/>
              <a:t>key</a:t>
            </a:r>
            <a:r>
              <a:rPr lang="zh-CN" altLang="en-US" dirty="0"/>
              <a:t> </a:t>
            </a:r>
            <a:r>
              <a:rPr lang="en-US" altLang="zh-CN" dirty="0"/>
              <a:t>is</a:t>
            </a:r>
            <a:r>
              <a:rPr lang="zh-CN" altLang="en-US" dirty="0"/>
              <a:t> </a:t>
            </a:r>
            <a:r>
              <a:rPr lang="en-US" altLang="zh-CN" dirty="0"/>
              <a:t>used)</a:t>
            </a:r>
            <a:endParaRPr lang="en-US" dirty="0"/>
          </a:p>
          <a:p>
            <a:pPr marL="731509" indent="-731509" fontAlgn="auto">
              <a:spcAft>
                <a:spcPts val="0"/>
              </a:spcAft>
              <a:buFont typeface="+mj-lt"/>
              <a:buAutoNum type="arabicPeriod"/>
              <a:defRPr/>
            </a:pPr>
            <a:r>
              <a:rPr lang="en-US" b="1" dirty="0" err="1"/>
              <a:t>AddRoundKey</a:t>
            </a:r>
            <a:r>
              <a:rPr lang="en-US" b="1" dirty="0"/>
              <a:t> step</a:t>
            </a:r>
            <a:r>
              <a:rPr lang="en-US" dirty="0"/>
              <a:t>: an XOR step with a </a:t>
            </a:r>
            <a:r>
              <a:rPr lang="en-US" b="1" dirty="0"/>
              <a:t>round key </a:t>
            </a:r>
            <a:r>
              <a:rPr lang="en-US" dirty="0"/>
              <a:t>derived from the 128-bit encryption key</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2132C-66C6-DB48-9638-1B197863DACD}"/>
              </a:ext>
            </a:extLst>
          </p:cNvPr>
          <p:cNvSpPr>
            <a:spLocks noGrp="1"/>
          </p:cNvSpPr>
          <p:nvPr>
            <p:ph type="title"/>
          </p:nvPr>
        </p:nvSpPr>
        <p:spPr/>
        <p:txBody>
          <a:bodyPr/>
          <a:lstStyle/>
          <a:p>
            <a:r>
              <a:rPr lang="en-US" altLang="en-US" dirty="0"/>
              <a:t>Block Cipher Modes</a:t>
            </a:r>
            <a:endParaRPr lang="en-US" dirty="0"/>
          </a:p>
        </p:txBody>
      </p:sp>
      <p:sp>
        <p:nvSpPr>
          <p:cNvPr id="3" name="Content Placeholder 2">
            <a:extLst>
              <a:ext uri="{FF2B5EF4-FFF2-40B4-BE49-F238E27FC236}">
                <a16:creationId xmlns:a16="http://schemas.microsoft.com/office/drawing/2014/main" id="{B700974F-87C8-A147-B467-B442EEF1C8FD}"/>
              </a:ext>
            </a:extLst>
          </p:cNvPr>
          <p:cNvSpPr>
            <a:spLocks noGrp="1"/>
          </p:cNvSpPr>
          <p:nvPr>
            <p:ph idx="1"/>
          </p:nvPr>
        </p:nvSpPr>
        <p:spPr/>
        <p:txBody>
          <a:bodyPr/>
          <a:lstStyle/>
          <a:p>
            <a:pPr marL="0" indent="0">
              <a:buNone/>
            </a:pPr>
            <a:r>
              <a:rPr lang="en-US" altLang="zh-CN" dirty="0"/>
              <a:t>Assuming</a:t>
            </a:r>
            <a:r>
              <a:rPr lang="zh-CN" altLang="en-US" dirty="0"/>
              <a:t> </a:t>
            </a:r>
            <a:r>
              <a:rPr lang="en-US" altLang="zh-CN" dirty="0"/>
              <a:t>you</a:t>
            </a:r>
            <a:r>
              <a:rPr lang="zh-CN" altLang="en-US" dirty="0"/>
              <a:t> </a:t>
            </a:r>
            <a:r>
              <a:rPr lang="en-US" altLang="zh-CN" dirty="0"/>
              <a:t>have</a:t>
            </a:r>
            <a:r>
              <a:rPr lang="zh-CN" altLang="en-US" dirty="0"/>
              <a:t> </a:t>
            </a:r>
            <a:r>
              <a:rPr lang="en-US" altLang="zh-CN" dirty="0"/>
              <a:t>multiple</a:t>
            </a:r>
            <a:r>
              <a:rPr lang="zh-CN" altLang="en-US" dirty="0"/>
              <a:t> </a:t>
            </a:r>
            <a:r>
              <a:rPr lang="en-US" altLang="zh-CN" dirty="0"/>
              <a:t>blocks</a:t>
            </a:r>
            <a:r>
              <a:rPr lang="zh-CN" altLang="en-US" dirty="0"/>
              <a:t> </a:t>
            </a:r>
            <a:r>
              <a:rPr lang="en-US" altLang="zh-CN" dirty="0"/>
              <a:t>to</a:t>
            </a:r>
            <a:r>
              <a:rPr lang="zh-CN" altLang="en-US" dirty="0"/>
              <a:t> </a:t>
            </a:r>
            <a:r>
              <a:rPr lang="en-US" altLang="zh-CN" dirty="0"/>
              <a:t>encrypt,</a:t>
            </a:r>
            <a:r>
              <a:rPr lang="zh-CN" altLang="en-US" dirty="0"/>
              <a:t> </a:t>
            </a:r>
            <a:r>
              <a:rPr lang="en-US" altLang="zh-CN" dirty="0"/>
              <a:t>what</a:t>
            </a:r>
            <a:r>
              <a:rPr lang="zh-CN" altLang="en-US" dirty="0"/>
              <a:t> </a:t>
            </a:r>
            <a:r>
              <a:rPr lang="en-US" altLang="zh-CN" dirty="0"/>
              <a:t>are</a:t>
            </a:r>
            <a:r>
              <a:rPr lang="zh-CN" altLang="en-US" dirty="0"/>
              <a:t> </a:t>
            </a:r>
            <a:r>
              <a:rPr lang="en-US" altLang="zh-CN" dirty="0"/>
              <a:t>you</a:t>
            </a:r>
            <a:r>
              <a:rPr lang="zh-CN" altLang="en-US" dirty="0"/>
              <a:t> </a:t>
            </a:r>
            <a:r>
              <a:rPr lang="en-US" altLang="zh-CN" dirty="0"/>
              <a:t>going</a:t>
            </a:r>
            <a:r>
              <a:rPr lang="zh-CN" altLang="en-US" dirty="0"/>
              <a:t> </a:t>
            </a:r>
            <a:r>
              <a:rPr lang="en-US" altLang="zh-CN" dirty="0"/>
              <a:t>to</a:t>
            </a:r>
            <a:r>
              <a:rPr lang="zh-CN" altLang="en-US" dirty="0"/>
              <a:t> </a:t>
            </a:r>
            <a:r>
              <a:rPr lang="en-US" altLang="zh-CN" dirty="0"/>
              <a:t>do?</a:t>
            </a:r>
            <a:r>
              <a:rPr lang="zh-CN" altLang="en-US" dirty="0"/>
              <a:t> </a:t>
            </a:r>
            <a:r>
              <a:rPr lang="en-US" altLang="zh-CN" dirty="0"/>
              <a:t>How</a:t>
            </a:r>
            <a:r>
              <a:rPr lang="zh-CN" altLang="en-US" dirty="0"/>
              <a:t> </a:t>
            </a:r>
            <a:r>
              <a:rPr lang="en-US" altLang="zh-CN" dirty="0"/>
              <a:t>do</a:t>
            </a:r>
            <a:r>
              <a:rPr lang="zh-CN" altLang="en-US" dirty="0"/>
              <a:t> </a:t>
            </a:r>
            <a:r>
              <a:rPr lang="en-US" altLang="zh-CN" dirty="0"/>
              <a:t>you encrypt and decrypt a sequence of message blocks.</a:t>
            </a:r>
            <a:endParaRPr lang="en-US" dirty="0"/>
          </a:p>
        </p:txBody>
      </p:sp>
    </p:spTree>
    <p:extLst>
      <p:ext uri="{BB962C8B-B14F-4D97-AF65-F5344CB8AC3E}">
        <p14:creationId xmlns:p14="http://schemas.microsoft.com/office/powerpoint/2010/main" val="214090829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534D12E5-D298-D04D-8C08-CA707A96AACD}"/>
              </a:ext>
            </a:extLst>
          </p:cNvPr>
          <p:cNvSpPr>
            <a:spLocks noGrp="1"/>
          </p:cNvSpPr>
          <p:nvPr>
            <p:ph type="title"/>
          </p:nvPr>
        </p:nvSpPr>
        <p:spPr/>
        <p:txBody>
          <a:bodyPr/>
          <a:lstStyle/>
          <a:p>
            <a:r>
              <a:rPr lang="en-US" dirty="0"/>
              <a:t>Electronic Code Book</a:t>
            </a:r>
            <a:endParaRPr lang="en-US" altLang="en-US" dirty="0"/>
          </a:p>
        </p:txBody>
      </p:sp>
      <p:sp>
        <p:nvSpPr>
          <p:cNvPr id="3" name="Content Placeholder 2">
            <a:extLst>
              <a:ext uri="{FF2B5EF4-FFF2-40B4-BE49-F238E27FC236}">
                <a16:creationId xmlns:a16="http://schemas.microsoft.com/office/drawing/2014/main" id="{9225A0C8-F2DB-B748-A1C0-7467AB6BD0C5}"/>
              </a:ext>
            </a:extLst>
          </p:cNvPr>
          <p:cNvSpPr>
            <a:spLocks noGrp="1"/>
          </p:cNvSpPr>
          <p:nvPr>
            <p:ph idx="1"/>
          </p:nvPr>
        </p:nvSpPr>
        <p:spPr>
          <a:xfrm>
            <a:off x="623564" y="2438400"/>
            <a:ext cx="11702063" cy="3793067"/>
          </a:xfrm>
        </p:spPr>
        <p:txBody>
          <a:bodyPr rtlCol="0">
            <a:normAutofit/>
          </a:bodyPr>
          <a:lstStyle/>
          <a:p>
            <a:pPr fontAlgn="auto">
              <a:lnSpc>
                <a:spcPct val="120000"/>
              </a:lnSpc>
              <a:spcAft>
                <a:spcPts val="0"/>
              </a:spcAft>
              <a:defRPr/>
            </a:pPr>
            <a:r>
              <a:rPr lang="en-US" dirty="0"/>
              <a:t>Electronic Code Book (ECB) Mode (is the simplest):</a:t>
            </a:r>
          </a:p>
          <a:p>
            <a:pPr lvl="1" fontAlgn="auto">
              <a:lnSpc>
                <a:spcPct val="120000"/>
              </a:lnSpc>
              <a:spcAft>
                <a:spcPts val="0"/>
              </a:spcAft>
              <a:defRPr/>
            </a:pPr>
            <a:r>
              <a:rPr lang="en-US" dirty="0"/>
              <a:t>Block P[i] encrypted into </a:t>
            </a:r>
            <a:r>
              <a:rPr lang="en-US" dirty="0" err="1"/>
              <a:t>ciphertext</a:t>
            </a:r>
            <a:r>
              <a:rPr lang="en-US" dirty="0"/>
              <a:t> block C[i] = E</a:t>
            </a:r>
            <a:r>
              <a:rPr lang="en-US" baseline="-25000" dirty="0"/>
              <a:t>K</a:t>
            </a:r>
            <a:r>
              <a:rPr lang="en-US" dirty="0"/>
              <a:t>(P[i])</a:t>
            </a:r>
          </a:p>
          <a:p>
            <a:pPr lvl="1" fontAlgn="auto">
              <a:lnSpc>
                <a:spcPct val="120000"/>
              </a:lnSpc>
              <a:spcAft>
                <a:spcPts val="0"/>
              </a:spcAft>
              <a:defRPr/>
            </a:pPr>
            <a:r>
              <a:rPr lang="en-US" dirty="0"/>
              <a:t>Block C[i] decrypted into plaintext block M[i] = D</a:t>
            </a:r>
            <a:r>
              <a:rPr lang="en-US" baseline="-25000" dirty="0"/>
              <a:t>K</a:t>
            </a:r>
            <a:r>
              <a:rPr lang="en-US" dirty="0"/>
              <a:t>(C[i])</a:t>
            </a:r>
          </a:p>
        </p:txBody>
      </p:sp>
      <p:pic>
        <p:nvPicPr>
          <p:cNvPr id="30727" name="Picture 2">
            <a:extLst>
              <a:ext uri="{FF2B5EF4-FFF2-40B4-BE49-F238E27FC236}">
                <a16:creationId xmlns:a16="http://schemas.microsoft.com/office/drawing/2014/main" id="{D3616B19-4F8D-2144-906E-56D0BC9AA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5005" y="5562600"/>
            <a:ext cx="6689795" cy="2519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8" name="Picture 2">
            <a:extLst>
              <a:ext uri="{FF2B5EF4-FFF2-40B4-BE49-F238E27FC236}">
                <a16:creationId xmlns:a16="http://schemas.microsoft.com/office/drawing/2014/main" id="{2004E067-5652-5445-8CA3-CAF22A146B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1" y="5562600"/>
            <a:ext cx="6197599" cy="2530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E0BF195D-3A39-2540-B6FF-ADBE9EFDB1F1}"/>
              </a:ext>
            </a:extLst>
          </p:cNvPr>
          <p:cNvSpPr txBox="1"/>
          <p:nvPr/>
        </p:nvSpPr>
        <p:spPr>
          <a:xfrm>
            <a:off x="2351777" y="9437511"/>
            <a:ext cx="8951488" cy="255198"/>
          </a:xfrm>
          <a:prstGeom prst="rect">
            <a:avLst/>
          </a:prstGeom>
          <a:noFill/>
        </p:spPr>
        <p:txBody>
          <a:bodyPr wrap="none">
            <a:spAutoFit/>
          </a:bodyPr>
          <a:lstStyle/>
          <a:p>
            <a:pPr eaLnBrk="0" hangingPunct="0">
              <a:lnSpc>
                <a:spcPct val="93000"/>
              </a:lnSpc>
              <a:buClr>
                <a:srgbClr val="000000"/>
              </a:buClr>
              <a:buSzPct val="100000"/>
              <a:buFont typeface="Arial" charset="0"/>
              <a:buNone/>
              <a:defRPr/>
            </a:pPr>
            <a:r>
              <a:rPr lang="en-US" sz="1138" dirty="0">
                <a:solidFill>
                  <a:schemeClr val="bg1">
                    <a:lumMod val="75000"/>
                  </a:schemeClr>
                </a:solidFill>
                <a:latin typeface="Arial" charset="0"/>
                <a:cs typeface="+mn-cs"/>
              </a:rPr>
              <a:t>Public domain images from http://en.wikipedia.org/wiki/File:Ecb_encryption.png and http://en.wikipedia.org/wiki/File:Ecb_decryption.png</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60C9620E-33B9-D04C-858E-F16E121E4651}"/>
              </a:ext>
            </a:extLst>
          </p:cNvPr>
          <p:cNvSpPr>
            <a:spLocks noGrp="1"/>
          </p:cNvSpPr>
          <p:nvPr>
            <p:ph type="title"/>
          </p:nvPr>
        </p:nvSpPr>
        <p:spPr/>
        <p:txBody>
          <a:bodyPr/>
          <a:lstStyle/>
          <a:p>
            <a:r>
              <a:rPr lang="en-US" altLang="en-US" sz="6600" dirty="0"/>
              <a:t>Strengths and Weaknesses of ECB</a:t>
            </a:r>
          </a:p>
        </p:txBody>
      </p:sp>
      <p:pic>
        <p:nvPicPr>
          <p:cNvPr id="31750" name="Picture 2">
            <a:extLst>
              <a:ext uri="{FF2B5EF4-FFF2-40B4-BE49-F238E27FC236}">
                <a16:creationId xmlns:a16="http://schemas.microsoft.com/office/drawing/2014/main" id="{EE31572F-8BA2-124B-9810-6CB7F3BD3B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523" y="5976638"/>
            <a:ext cx="4780494" cy="3408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51" name="Content Placeholder 1">
            <a:extLst>
              <a:ext uri="{FF2B5EF4-FFF2-40B4-BE49-F238E27FC236}">
                <a16:creationId xmlns:a16="http://schemas.microsoft.com/office/drawing/2014/main" id="{FCDA6709-AD08-9840-B73D-C84B5AF7275E}"/>
              </a:ext>
            </a:extLst>
          </p:cNvPr>
          <p:cNvSpPr>
            <a:spLocks noGrp="1"/>
          </p:cNvSpPr>
          <p:nvPr>
            <p:ph sz="quarter" idx="13"/>
          </p:nvPr>
        </p:nvSpPr>
        <p:spPr>
          <a:xfrm>
            <a:off x="271081" y="2311935"/>
            <a:ext cx="5393119" cy="6394027"/>
          </a:xfrm>
        </p:spPr>
        <p:txBody>
          <a:bodyPr/>
          <a:lstStyle/>
          <a:p>
            <a:pPr>
              <a:spcBef>
                <a:spcPts val="1200"/>
              </a:spcBef>
            </a:pPr>
            <a:r>
              <a:rPr lang="en-US" altLang="en-US" sz="3982" dirty="0"/>
              <a:t>Strengths:</a:t>
            </a:r>
          </a:p>
          <a:p>
            <a:pPr lvl="1">
              <a:spcBef>
                <a:spcPts val="1200"/>
              </a:spcBef>
            </a:pPr>
            <a:r>
              <a:rPr lang="en-US" altLang="en-US" sz="2800" dirty="0"/>
              <a:t>Is very simple</a:t>
            </a:r>
          </a:p>
          <a:p>
            <a:pPr lvl="1">
              <a:spcBef>
                <a:spcPts val="1200"/>
              </a:spcBef>
            </a:pPr>
            <a:r>
              <a:rPr lang="en-US" altLang="en-US" sz="2800" dirty="0"/>
              <a:t>Allows for parallel encryptions of the blocks of a plaintext</a:t>
            </a:r>
          </a:p>
          <a:p>
            <a:pPr lvl="1">
              <a:spcBef>
                <a:spcPts val="1200"/>
              </a:spcBef>
            </a:pPr>
            <a:r>
              <a:rPr lang="en-US" altLang="en-US" sz="2800" dirty="0"/>
              <a:t>Can tolerate the loss or damage of a block</a:t>
            </a:r>
          </a:p>
        </p:txBody>
      </p:sp>
      <p:sp>
        <p:nvSpPr>
          <p:cNvPr id="31752" name="Content Placeholder 10">
            <a:extLst>
              <a:ext uri="{FF2B5EF4-FFF2-40B4-BE49-F238E27FC236}">
                <a16:creationId xmlns:a16="http://schemas.microsoft.com/office/drawing/2014/main" id="{8ACEF219-68E2-7E4E-A5F6-FCFDBFD34F08}"/>
              </a:ext>
            </a:extLst>
          </p:cNvPr>
          <p:cNvSpPr>
            <a:spLocks noGrp="1"/>
          </p:cNvSpPr>
          <p:nvPr>
            <p:ph sz="quarter" idx="14"/>
          </p:nvPr>
        </p:nvSpPr>
        <p:spPr>
          <a:xfrm>
            <a:off x="5748720" y="2275842"/>
            <a:ext cx="7356114" cy="6394026"/>
          </a:xfrm>
        </p:spPr>
        <p:txBody>
          <a:bodyPr/>
          <a:lstStyle/>
          <a:p>
            <a:pPr>
              <a:lnSpc>
                <a:spcPct val="120000"/>
              </a:lnSpc>
              <a:spcBef>
                <a:spcPts val="1200"/>
              </a:spcBef>
            </a:pPr>
            <a:r>
              <a:rPr lang="en-US" altLang="en-US" sz="3982" dirty="0"/>
              <a:t>Weakness:</a:t>
            </a:r>
          </a:p>
          <a:p>
            <a:pPr lvl="1">
              <a:lnSpc>
                <a:spcPct val="120000"/>
              </a:lnSpc>
              <a:spcBef>
                <a:spcPts val="1200"/>
              </a:spcBef>
            </a:pPr>
            <a:r>
              <a:rPr lang="en-US" altLang="zh-CN" sz="2560" dirty="0"/>
              <a:t>Many</a:t>
            </a:r>
            <a:r>
              <a:rPr lang="zh-CN" altLang="en-US" sz="2560" dirty="0"/>
              <a:t> </a:t>
            </a:r>
            <a:r>
              <a:rPr lang="en-US" altLang="zh-CN" sz="2560" dirty="0"/>
              <a:t>data</a:t>
            </a:r>
            <a:r>
              <a:rPr lang="zh-CN" altLang="en-US" sz="2560" dirty="0"/>
              <a:t> </a:t>
            </a:r>
            <a:r>
              <a:rPr lang="en-US" altLang="zh-CN" sz="2560" dirty="0"/>
              <a:t>(documents</a:t>
            </a:r>
            <a:r>
              <a:rPr lang="zh-CN" altLang="en-US" sz="2560" dirty="0"/>
              <a:t> </a:t>
            </a:r>
            <a:r>
              <a:rPr lang="en-US" altLang="zh-CN" sz="2560" dirty="0"/>
              <a:t>and</a:t>
            </a:r>
            <a:r>
              <a:rPr lang="zh-CN" altLang="en-US" sz="2560" dirty="0"/>
              <a:t> </a:t>
            </a:r>
            <a:r>
              <a:rPr lang="en-US" altLang="zh-CN" sz="2560" dirty="0"/>
              <a:t>images</a:t>
            </a:r>
            <a:r>
              <a:rPr lang="zh-CN" altLang="en-US" sz="2560" dirty="0"/>
              <a:t> </a:t>
            </a:r>
            <a:r>
              <a:rPr lang="en-US" altLang="zh-CN" sz="2560" dirty="0"/>
              <a:t>) </a:t>
            </a:r>
            <a:r>
              <a:rPr lang="en-US" altLang="en-US" sz="2560" dirty="0"/>
              <a:t>are not suitable for ECB encryption since patters in the plaintext are repeated in the ciphertext:</a:t>
            </a:r>
          </a:p>
        </p:txBody>
      </p:sp>
      <p:sp>
        <p:nvSpPr>
          <p:cNvPr id="9" name="Rectangle 4">
            <a:extLst>
              <a:ext uri="{FF2B5EF4-FFF2-40B4-BE49-F238E27FC236}">
                <a16:creationId xmlns:a16="http://schemas.microsoft.com/office/drawing/2014/main" id="{1BE61220-ED45-C048-B2FB-1A8A977FE118}"/>
              </a:ext>
            </a:extLst>
          </p:cNvPr>
          <p:cNvSpPr>
            <a:spLocks noChangeArrowheads="1"/>
          </p:cNvSpPr>
          <p:nvPr/>
        </p:nvSpPr>
        <p:spPr bwMode="auto">
          <a:xfrm>
            <a:off x="6475999" y="6603999"/>
            <a:ext cx="677333" cy="392853"/>
          </a:xfrm>
          <a:prstGeom prst="rect">
            <a:avLst/>
          </a:prstGeom>
          <a:solidFill>
            <a:schemeClr val="accent2"/>
          </a:solidFill>
          <a:ln w="9525">
            <a:solidFill>
              <a:schemeClr val="tx1"/>
            </a:solidFill>
            <a:miter lim="800000"/>
            <a:headEnd/>
            <a:tailEnd/>
          </a:ln>
        </p:spPr>
        <p:txBody>
          <a:bodyPr wrap="none" anchor="ct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endParaRPr lang="en-US" altLang="en-US" sz="5973"/>
          </a:p>
        </p:txBody>
      </p:sp>
      <p:sp>
        <p:nvSpPr>
          <p:cNvPr id="10" name="Text Box 7">
            <a:extLst>
              <a:ext uri="{FF2B5EF4-FFF2-40B4-BE49-F238E27FC236}">
                <a16:creationId xmlns:a16="http://schemas.microsoft.com/office/drawing/2014/main" id="{DEC1C92F-DA6F-AE47-AFDA-E8968A39FE16}"/>
              </a:ext>
            </a:extLst>
          </p:cNvPr>
          <p:cNvSpPr txBox="1">
            <a:spLocks noChangeArrowheads="1"/>
          </p:cNvSpPr>
          <p:nvPr/>
        </p:nvSpPr>
        <p:spPr bwMode="auto">
          <a:xfrm>
            <a:off x="5374853" y="6743980"/>
            <a:ext cx="1281120" cy="947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en-US" sz="5973">
                <a:solidFill>
                  <a:schemeClr val="tx1"/>
                </a:solidFill>
                <a:latin typeface="Comic Sans MS" panose="030F0902030302020204" pitchFamily="66" charset="0"/>
              </a:rPr>
              <a:t>t=1</a:t>
            </a:r>
          </a:p>
        </p:txBody>
      </p:sp>
      <p:sp>
        <p:nvSpPr>
          <p:cNvPr id="11" name="Text Box 8">
            <a:extLst>
              <a:ext uri="{FF2B5EF4-FFF2-40B4-BE49-F238E27FC236}">
                <a16:creationId xmlns:a16="http://schemas.microsoft.com/office/drawing/2014/main" id="{27B29068-C0C9-AA4D-A5A9-962D3C13AE59}"/>
              </a:ext>
            </a:extLst>
          </p:cNvPr>
          <p:cNvSpPr txBox="1">
            <a:spLocks noChangeArrowheads="1"/>
          </p:cNvSpPr>
          <p:nvPr/>
        </p:nvSpPr>
        <p:spPr bwMode="auto">
          <a:xfrm>
            <a:off x="6427176" y="6597226"/>
            <a:ext cx="2359940" cy="37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en-US" sz="1991">
                <a:latin typeface="Comic Sans MS" panose="030F0902030302020204" pitchFamily="66" charset="0"/>
              </a:rPr>
              <a:t>P(1)</a:t>
            </a:r>
            <a:r>
              <a:rPr lang="en-US" altLang="en-US" sz="1991">
                <a:solidFill>
                  <a:schemeClr val="tx1"/>
                </a:solidFill>
                <a:latin typeface="Comic Sans MS" panose="030F0902030302020204" pitchFamily="66" charset="0"/>
              </a:rPr>
              <a:t>   = “HTTP/1.1”</a:t>
            </a:r>
          </a:p>
        </p:txBody>
      </p:sp>
      <p:sp>
        <p:nvSpPr>
          <p:cNvPr id="12" name="Rectangle 9">
            <a:extLst>
              <a:ext uri="{FF2B5EF4-FFF2-40B4-BE49-F238E27FC236}">
                <a16:creationId xmlns:a16="http://schemas.microsoft.com/office/drawing/2014/main" id="{3D68E727-3A12-D743-BEC8-BBAFA77154BB}"/>
              </a:ext>
            </a:extLst>
          </p:cNvPr>
          <p:cNvSpPr>
            <a:spLocks noChangeArrowheads="1"/>
          </p:cNvSpPr>
          <p:nvPr/>
        </p:nvSpPr>
        <p:spPr bwMode="auto">
          <a:xfrm>
            <a:off x="8887305" y="6739465"/>
            <a:ext cx="1381760" cy="826347"/>
          </a:xfrm>
          <a:prstGeom prst="rect">
            <a:avLst/>
          </a:prstGeom>
          <a:solidFill>
            <a:schemeClr val="accent1"/>
          </a:solidFill>
          <a:ln w="9525">
            <a:solidFill>
              <a:schemeClr val="tx1"/>
            </a:solidFill>
            <a:miter lim="800000"/>
            <a:headEnd/>
            <a:tailEnd/>
          </a:ln>
        </p:spPr>
        <p:txBody>
          <a:bodyPr wrap="none" anchor="ct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a:lnSpc>
                <a:spcPct val="70000"/>
              </a:lnSpc>
            </a:pPr>
            <a:r>
              <a:rPr lang="en-US" altLang="en-US" sz="2844">
                <a:latin typeface="Comic Sans MS" panose="030F0902030302020204" pitchFamily="66" charset="0"/>
              </a:rPr>
              <a:t>block</a:t>
            </a:r>
          </a:p>
          <a:p>
            <a:pPr>
              <a:lnSpc>
                <a:spcPct val="70000"/>
              </a:lnSpc>
            </a:pPr>
            <a:r>
              <a:rPr lang="en-US" altLang="en-US" sz="2844">
                <a:latin typeface="Comic Sans MS" panose="030F0902030302020204" pitchFamily="66" charset="0"/>
              </a:rPr>
              <a:t>cipher</a:t>
            </a:r>
          </a:p>
        </p:txBody>
      </p:sp>
      <p:sp>
        <p:nvSpPr>
          <p:cNvPr id="13" name="Line 10">
            <a:extLst>
              <a:ext uri="{FF2B5EF4-FFF2-40B4-BE49-F238E27FC236}">
                <a16:creationId xmlns:a16="http://schemas.microsoft.com/office/drawing/2014/main" id="{3682B0A9-1101-4E48-9EB1-3D6812B4C202}"/>
              </a:ext>
            </a:extLst>
          </p:cNvPr>
          <p:cNvSpPr>
            <a:spLocks noChangeShapeType="1"/>
          </p:cNvSpPr>
          <p:nvPr/>
        </p:nvSpPr>
        <p:spPr bwMode="auto">
          <a:xfrm>
            <a:off x="6801119" y="7132318"/>
            <a:ext cx="205909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973"/>
          </a:p>
        </p:txBody>
      </p:sp>
      <p:sp>
        <p:nvSpPr>
          <p:cNvPr id="14" name="Rectangle 11">
            <a:extLst>
              <a:ext uri="{FF2B5EF4-FFF2-40B4-BE49-F238E27FC236}">
                <a16:creationId xmlns:a16="http://schemas.microsoft.com/office/drawing/2014/main" id="{3D0E8A27-839E-F641-87E5-1604C5BC61D3}"/>
              </a:ext>
            </a:extLst>
          </p:cNvPr>
          <p:cNvSpPr>
            <a:spLocks noChangeArrowheads="1"/>
          </p:cNvSpPr>
          <p:nvPr/>
        </p:nvSpPr>
        <p:spPr bwMode="auto">
          <a:xfrm>
            <a:off x="10350346" y="6631092"/>
            <a:ext cx="677333" cy="392853"/>
          </a:xfrm>
          <a:prstGeom prst="rect">
            <a:avLst/>
          </a:prstGeom>
          <a:solidFill>
            <a:schemeClr val="accent2"/>
          </a:solidFill>
          <a:ln w="9525">
            <a:solidFill>
              <a:schemeClr val="tx1"/>
            </a:solidFill>
            <a:miter lim="800000"/>
            <a:headEnd/>
            <a:tailEnd/>
          </a:ln>
        </p:spPr>
        <p:txBody>
          <a:bodyPr wrap="none" anchor="ct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endParaRPr lang="en-US" altLang="en-US" sz="5973"/>
          </a:p>
        </p:txBody>
      </p:sp>
      <p:sp>
        <p:nvSpPr>
          <p:cNvPr id="15" name="Line 12">
            <a:extLst>
              <a:ext uri="{FF2B5EF4-FFF2-40B4-BE49-F238E27FC236}">
                <a16:creationId xmlns:a16="http://schemas.microsoft.com/office/drawing/2014/main" id="{0F700AD9-E343-8742-B410-6BCBC82B904E}"/>
              </a:ext>
            </a:extLst>
          </p:cNvPr>
          <p:cNvSpPr>
            <a:spLocks noChangeShapeType="1"/>
          </p:cNvSpPr>
          <p:nvPr/>
        </p:nvSpPr>
        <p:spPr bwMode="auto">
          <a:xfrm>
            <a:off x="10282613" y="7159411"/>
            <a:ext cx="161205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973"/>
          </a:p>
        </p:txBody>
      </p:sp>
      <p:sp>
        <p:nvSpPr>
          <p:cNvPr id="16" name="Text Box 13">
            <a:extLst>
              <a:ext uri="{FF2B5EF4-FFF2-40B4-BE49-F238E27FC236}">
                <a16:creationId xmlns:a16="http://schemas.microsoft.com/office/drawing/2014/main" id="{8CBE478F-4575-B54F-8874-D625551346A2}"/>
              </a:ext>
            </a:extLst>
          </p:cNvPr>
          <p:cNvSpPr txBox="1">
            <a:spLocks noChangeArrowheads="1"/>
          </p:cNvSpPr>
          <p:nvPr/>
        </p:nvSpPr>
        <p:spPr bwMode="auto">
          <a:xfrm>
            <a:off x="10304593" y="6610773"/>
            <a:ext cx="2629245" cy="37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en-US" sz="1991">
                <a:latin typeface="Comic Sans MS" panose="030F0902030302020204" pitchFamily="66" charset="0"/>
              </a:rPr>
              <a:t>C(1)</a:t>
            </a:r>
            <a:r>
              <a:rPr lang="en-US" altLang="en-US" sz="1991">
                <a:solidFill>
                  <a:schemeClr val="tx1"/>
                </a:solidFill>
                <a:latin typeface="Comic Sans MS" panose="030F0902030302020204" pitchFamily="66" charset="0"/>
              </a:rPr>
              <a:t>    = “k329aM02”</a:t>
            </a:r>
          </a:p>
        </p:txBody>
      </p:sp>
      <p:sp>
        <p:nvSpPr>
          <p:cNvPr id="17" name="Text Box 14">
            <a:extLst>
              <a:ext uri="{FF2B5EF4-FFF2-40B4-BE49-F238E27FC236}">
                <a16:creationId xmlns:a16="http://schemas.microsoft.com/office/drawing/2014/main" id="{75DC8F61-400C-2E4C-BFBB-A14250116FD3}"/>
              </a:ext>
            </a:extLst>
          </p:cNvPr>
          <p:cNvSpPr txBox="1">
            <a:spLocks noChangeArrowheads="1"/>
          </p:cNvSpPr>
          <p:nvPr/>
        </p:nvSpPr>
        <p:spPr bwMode="auto">
          <a:xfrm>
            <a:off x="5704269" y="7218113"/>
            <a:ext cx="622286" cy="58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en-US" sz="3413">
                <a:solidFill>
                  <a:schemeClr val="tx1"/>
                </a:solidFill>
                <a:latin typeface="Times New Roman" panose="02020603050405020304" pitchFamily="18" charset="0"/>
              </a:rPr>
              <a:t>…</a:t>
            </a:r>
          </a:p>
        </p:txBody>
      </p:sp>
      <p:sp>
        <p:nvSpPr>
          <p:cNvPr id="18" name="Rectangle 21">
            <a:extLst>
              <a:ext uri="{FF2B5EF4-FFF2-40B4-BE49-F238E27FC236}">
                <a16:creationId xmlns:a16="http://schemas.microsoft.com/office/drawing/2014/main" id="{C2765F37-1BDB-D545-A243-61D731B9C13E}"/>
              </a:ext>
            </a:extLst>
          </p:cNvPr>
          <p:cNvSpPr>
            <a:spLocks noChangeArrowheads="1"/>
          </p:cNvSpPr>
          <p:nvPr/>
        </p:nvSpPr>
        <p:spPr bwMode="auto">
          <a:xfrm>
            <a:off x="6475999" y="7687732"/>
            <a:ext cx="677333" cy="392853"/>
          </a:xfrm>
          <a:prstGeom prst="rect">
            <a:avLst/>
          </a:prstGeom>
          <a:solidFill>
            <a:schemeClr val="accent2"/>
          </a:solidFill>
          <a:ln w="9525">
            <a:solidFill>
              <a:schemeClr val="tx1"/>
            </a:solidFill>
            <a:miter lim="800000"/>
            <a:headEnd/>
            <a:tailEnd/>
          </a:ln>
        </p:spPr>
        <p:txBody>
          <a:bodyPr wrap="none" anchor="ct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endParaRPr lang="en-US" altLang="en-US" sz="5973"/>
          </a:p>
        </p:txBody>
      </p:sp>
      <p:sp>
        <p:nvSpPr>
          <p:cNvPr id="19" name="Text Box 22">
            <a:extLst>
              <a:ext uri="{FF2B5EF4-FFF2-40B4-BE49-F238E27FC236}">
                <a16:creationId xmlns:a16="http://schemas.microsoft.com/office/drawing/2014/main" id="{E63B47D0-7093-F84B-AE62-79FEC80A2370}"/>
              </a:ext>
            </a:extLst>
          </p:cNvPr>
          <p:cNvSpPr txBox="1">
            <a:spLocks noChangeArrowheads="1"/>
          </p:cNvSpPr>
          <p:nvPr/>
        </p:nvSpPr>
        <p:spPr bwMode="auto">
          <a:xfrm>
            <a:off x="5140814" y="7827714"/>
            <a:ext cx="1749197" cy="947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en-US" sz="5973">
                <a:solidFill>
                  <a:schemeClr val="tx1"/>
                </a:solidFill>
                <a:latin typeface="Comic Sans MS" panose="030F0902030302020204" pitchFamily="66" charset="0"/>
              </a:rPr>
              <a:t>t=17</a:t>
            </a:r>
          </a:p>
        </p:txBody>
      </p:sp>
      <p:sp>
        <p:nvSpPr>
          <p:cNvPr id="20" name="Text Box 23">
            <a:extLst>
              <a:ext uri="{FF2B5EF4-FFF2-40B4-BE49-F238E27FC236}">
                <a16:creationId xmlns:a16="http://schemas.microsoft.com/office/drawing/2014/main" id="{12671986-235C-7143-84D9-A7EEDB4CC624}"/>
              </a:ext>
            </a:extLst>
          </p:cNvPr>
          <p:cNvSpPr txBox="1">
            <a:spLocks noChangeArrowheads="1"/>
          </p:cNvSpPr>
          <p:nvPr/>
        </p:nvSpPr>
        <p:spPr bwMode="auto">
          <a:xfrm>
            <a:off x="6390070" y="7680960"/>
            <a:ext cx="2515432" cy="37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en-US" sz="1991">
                <a:latin typeface="Comic Sans MS" panose="030F0902030302020204" pitchFamily="66" charset="0"/>
              </a:rPr>
              <a:t>P(17)</a:t>
            </a:r>
            <a:r>
              <a:rPr lang="en-US" altLang="en-US" sz="1991">
                <a:solidFill>
                  <a:schemeClr val="tx1"/>
                </a:solidFill>
                <a:latin typeface="Comic Sans MS" panose="030F0902030302020204" pitchFamily="66" charset="0"/>
              </a:rPr>
              <a:t>   = “HTTP/1.1”</a:t>
            </a:r>
          </a:p>
        </p:txBody>
      </p:sp>
      <p:sp>
        <p:nvSpPr>
          <p:cNvPr id="21" name="Rectangle 24">
            <a:extLst>
              <a:ext uri="{FF2B5EF4-FFF2-40B4-BE49-F238E27FC236}">
                <a16:creationId xmlns:a16="http://schemas.microsoft.com/office/drawing/2014/main" id="{F51A1733-460B-EE46-BA54-DCEBC9E96EFF}"/>
              </a:ext>
            </a:extLst>
          </p:cNvPr>
          <p:cNvSpPr>
            <a:spLocks noChangeArrowheads="1"/>
          </p:cNvSpPr>
          <p:nvPr/>
        </p:nvSpPr>
        <p:spPr bwMode="auto">
          <a:xfrm>
            <a:off x="8887305" y="7823199"/>
            <a:ext cx="1381760" cy="826347"/>
          </a:xfrm>
          <a:prstGeom prst="rect">
            <a:avLst/>
          </a:prstGeom>
          <a:solidFill>
            <a:schemeClr val="accent1"/>
          </a:solidFill>
          <a:ln w="9525">
            <a:solidFill>
              <a:schemeClr val="tx1"/>
            </a:solidFill>
            <a:miter lim="800000"/>
            <a:headEnd/>
            <a:tailEnd/>
          </a:ln>
        </p:spPr>
        <p:txBody>
          <a:bodyPr wrap="none" anchor="ct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a:lnSpc>
                <a:spcPct val="70000"/>
              </a:lnSpc>
            </a:pPr>
            <a:r>
              <a:rPr lang="en-US" altLang="en-US" sz="2844">
                <a:latin typeface="Comic Sans MS" panose="030F0902030302020204" pitchFamily="66" charset="0"/>
              </a:rPr>
              <a:t>block</a:t>
            </a:r>
          </a:p>
          <a:p>
            <a:pPr>
              <a:lnSpc>
                <a:spcPct val="70000"/>
              </a:lnSpc>
            </a:pPr>
            <a:r>
              <a:rPr lang="en-US" altLang="en-US" sz="2844">
                <a:latin typeface="Comic Sans MS" panose="030F0902030302020204" pitchFamily="66" charset="0"/>
              </a:rPr>
              <a:t>cipher</a:t>
            </a:r>
          </a:p>
        </p:txBody>
      </p:sp>
      <p:sp>
        <p:nvSpPr>
          <p:cNvPr id="22" name="Line 25">
            <a:extLst>
              <a:ext uri="{FF2B5EF4-FFF2-40B4-BE49-F238E27FC236}">
                <a16:creationId xmlns:a16="http://schemas.microsoft.com/office/drawing/2014/main" id="{040653BB-E214-2241-AB7A-14D609CF3A2F}"/>
              </a:ext>
            </a:extLst>
          </p:cNvPr>
          <p:cNvSpPr>
            <a:spLocks noChangeShapeType="1"/>
          </p:cNvSpPr>
          <p:nvPr/>
        </p:nvSpPr>
        <p:spPr bwMode="auto">
          <a:xfrm>
            <a:off x="6801119" y="8216051"/>
            <a:ext cx="205909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973"/>
          </a:p>
        </p:txBody>
      </p:sp>
      <p:sp>
        <p:nvSpPr>
          <p:cNvPr id="23" name="Rectangle 26">
            <a:extLst>
              <a:ext uri="{FF2B5EF4-FFF2-40B4-BE49-F238E27FC236}">
                <a16:creationId xmlns:a16="http://schemas.microsoft.com/office/drawing/2014/main" id="{4A780EC5-6B81-D842-9C3B-0D5E177B6160}"/>
              </a:ext>
            </a:extLst>
          </p:cNvPr>
          <p:cNvSpPr>
            <a:spLocks noChangeArrowheads="1"/>
          </p:cNvSpPr>
          <p:nvPr/>
        </p:nvSpPr>
        <p:spPr bwMode="auto">
          <a:xfrm>
            <a:off x="10350346" y="7714826"/>
            <a:ext cx="677333" cy="392853"/>
          </a:xfrm>
          <a:prstGeom prst="rect">
            <a:avLst/>
          </a:prstGeom>
          <a:solidFill>
            <a:schemeClr val="accent2"/>
          </a:solidFill>
          <a:ln w="9525">
            <a:solidFill>
              <a:schemeClr val="tx1"/>
            </a:solidFill>
            <a:miter lim="800000"/>
            <a:headEnd/>
            <a:tailEnd/>
          </a:ln>
        </p:spPr>
        <p:txBody>
          <a:bodyPr wrap="none" anchor="ct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endParaRPr lang="en-US" altLang="en-US" sz="5973"/>
          </a:p>
        </p:txBody>
      </p:sp>
      <p:sp>
        <p:nvSpPr>
          <p:cNvPr id="24" name="Line 27">
            <a:extLst>
              <a:ext uri="{FF2B5EF4-FFF2-40B4-BE49-F238E27FC236}">
                <a16:creationId xmlns:a16="http://schemas.microsoft.com/office/drawing/2014/main" id="{0E87E80D-F90C-6243-9BDF-A147E5703BA9}"/>
              </a:ext>
            </a:extLst>
          </p:cNvPr>
          <p:cNvSpPr>
            <a:spLocks noChangeShapeType="1"/>
          </p:cNvSpPr>
          <p:nvPr/>
        </p:nvSpPr>
        <p:spPr bwMode="auto">
          <a:xfrm>
            <a:off x="10282613" y="8243145"/>
            <a:ext cx="161205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973"/>
          </a:p>
        </p:txBody>
      </p:sp>
      <p:sp>
        <p:nvSpPr>
          <p:cNvPr id="25" name="Text Box 28">
            <a:extLst>
              <a:ext uri="{FF2B5EF4-FFF2-40B4-BE49-F238E27FC236}">
                <a16:creationId xmlns:a16="http://schemas.microsoft.com/office/drawing/2014/main" id="{A8755128-59DD-BC43-825F-3478B0FB2174}"/>
              </a:ext>
            </a:extLst>
          </p:cNvPr>
          <p:cNvSpPr txBox="1">
            <a:spLocks noChangeArrowheads="1"/>
          </p:cNvSpPr>
          <p:nvPr/>
        </p:nvSpPr>
        <p:spPr bwMode="auto">
          <a:xfrm>
            <a:off x="10294581" y="7694506"/>
            <a:ext cx="2784737" cy="37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en-US" sz="1991">
                <a:latin typeface="Comic Sans MS" panose="030F0902030302020204" pitchFamily="66" charset="0"/>
              </a:rPr>
              <a:t>C(17)</a:t>
            </a:r>
            <a:r>
              <a:rPr lang="en-US" altLang="en-US" sz="1991">
                <a:solidFill>
                  <a:schemeClr val="tx1"/>
                </a:solidFill>
                <a:latin typeface="Comic Sans MS" panose="030F0902030302020204" pitchFamily="66" charset="0"/>
              </a:rPr>
              <a:t>    = “k329aM02”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70FF97EB-68C5-CF40-9DC1-69CB52690E7F}"/>
              </a:ext>
            </a:extLst>
          </p:cNvPr>
          <p:cNvSpPr>
            <a:spLocks noGrp="1"/>
          </p:cNvSpPr>
          <p:nvPr>
            <p:ph type="title"/>
          </p:nvPr>
        </p:nvSpPr>
        <p:spPr>
          <a:xfrm>
            <a:off x="650240" y="0"/>
            <a:ext cx="11704320" cy="1625600"/>
          </a:xfrm>
        </p:spPr>
        <p:txBody>
          <a:bodyPr/>
          <a:lstStyle/>
          <a:p>
            <a:r>
              <a:rPr lang="en-US" altLang="en-US" sz="6000" dirty="0"/>
              <a:t>Cipher Block Chaining (CBC) Mode</a:t>
            </a:r>
          </a:p>
        </p:txBody>
      </p:sp>
      <p:sp>
        <p:nvSpPr>
          <p:cNvPr id="3" name="Content Placeholder 2">
            <a:extLst>
              <a:ext uri="{FF2B5EF4-FFF2-40B4-BE49-F238E27FC236}">
                <a16:creationId xmlns:a16="http://schemas.microsoft.com/office/drawing/2014/main" id="{E8407BBC-CBD8-8549-9529-284D9C4291E8}"/>
              </a:ext>
            </a:extLst>
          </p:cNvPr>
          <p:cNvSpPr>
            <a:spLocks noGrp="1"/>
          </p:cNvSpPr>
          <p:nvPr>
            <p:ph idx="1"/>
          </p:nvPr>
        </p:nvSpPr>
        <p:spPr>
          <a:xfrm>
            <a:off x="650241" y="1517227"/>
            <a:ext cx="11702063" cy="4660053"/>
          </a:xfrm>
        </p:spPr>
        <p:txBody>
          <a:bodyPr rtlCol="0">
            <a:normAutofit fontScale="85000" lnSpcReduction="20000"/>
          </a:bodyPr>
          <a:lstStyle/>
          <a:p>
            <a:pPr fontAlgn="auto">
              <a:lnSpc>
                <a:spcPct val="120000"/>
              </a:lnSpc>
              <a:spcAft>
                <a:spcPts val="0"/>
              </a:spcAft>
              <a:defRPr/>
            </a:pPr>
            <a:r>
              <a:rPr lang="en-US" dirty="0"/>
              <a:t>In Cipher Block Chaining (CBC) Mode</a:t>
            </a:r>
          </a:p>
          <a:p>
            <a:pPr lvl="1" fontAlgn="auto">
              <a:lnSpc>
                <a:spcPct val="120000"/>
              </a:lnSpc>
              <a:spcAft>
                <a:spcPts val="0"/>
              </a:spcAft>
              <a:defRPr/>
            </a:pPr>
            <a:r>
              <a:rPr lang="en-US" dirty="0"/>
              <a:t>The previous ciphertext block is combined with the current plaintext block C[</a:t>
            </a:r>
            <a:r>
              <a:rPr lang="en-US" dirty="0" err="1"/>
              <a:t>i</a:t>
            </a:r>
            <a:r>
              <a:rPr lang="en-US" dirty="0"/>
              <a:t>] = E</a:t>
            </a:r>
            <a:r>
              <a:rPr lang="en-US" baseline="-25000" dirty="0"/>
              <a:t>K </a:t>
            </a:r>
            <a:r>
              <a:rPr lang="en-US" dirty="0"/>
              <a:t>(C[</a:t>
            </a:r>
            <a:r>
              <a:rPr lang="en-US" dirty="0" err="1"/>
              <a:t>i</a:t>
            </a:r>
            <a:r>
              <a:rPr lang="en-US" dirty="0">
                <a:sym typeface="Symbol"/>
              </a:rPr>
              <a:t> 1]  </a:t>
            </a:r>
            <a:r>
              <a:rPr lang="en-US" dirty="0"/>
              <a:t>P[</a:t>
            </a:r>
            <a:r>
              <a:rPr lang="en-US" dirty="0" err="1"/>
              <a:t>i</a:t>
            </a:r>
            <a:r>
              <a:rPr lang="en-US" dirty="0"/>
              <a:t>])</a:t>
            </a:r>
          </a:p>
          <a:p>
            <a:pPr lvl="1" fontAlgn="auto">
              <a:lnSpc>
                <a:spcPct val="120000"/>
              </a:lnSpc>
              <a:spcAft>
                <a:spcPts val="0"/>
              </a:spcAft>
              <a:defRPr/>
            </a:pPr>
            <a:r>
              <a:rPr lang="en-US" dirty="0"/>
              <a:t>C[</a:t>
            </a:r>
            <a:r>
              <a:rPr lang="en-US" dirty="0">
                <a:sym typeface="Symbol"/>
              </a:rPr>
              <a:t></a:t>
            </a:r>
            <a:r>
              <a:rPr lang="en-US" dirty="0"/>
              <a:t>1] = V, a random block separately transmitted encrypted (known as the initialization vector)</a:t>
            </a:r>
          </a:p>
          <a:p>
            <a:pPr lvl="1" fontAlgn="auto">
              <a:lnSpc>
                <a:spcPct val="120000"/>
              </a:lnSpc>
              <a:spcAft>
                <a:spcPts val="0"/>
              </a:spcAft>
              <a:defRPr/>
            </a:pPr>
            <a:r>
              <a:rPr lang="en-US" dirty="0"/>
              <a:t>Decryption: P[i] = C[i</a:t>
            </a:r>
            <a:r>
              <a:rPr lang="en-US" dirty="0">
                <a:sym typeface="Symbol"/>
              </a:rPr>
              <a:t> 1]  </a:t>
            </a:r>
            <a:r>
              <a:rPr lang="en-US" dirty="0"/>
              <a:t>D</a:t>
            </a:r>
            <a:r>
              <a:rPr lang="en-US" baseline="-25000" dirty="0"/>
              <a:t>K </a:t>
            </a:r>
            <a:r>
              <a:rPr lang="en-US" dirty="0"/>
              <a:t>(C[i])</a:t>
            </a:r>
          </a:p>
          <a:p>
            <a:pPr lvl="1" fontAlgn="auto">
              <a:lnSpc>
                <a:spcPct val="120000"/>
              </a:lnSpc>
              <a:spcAft>
                <a:spcPts val="0"/>
              </a:spcAft>
              <a:defRPr/>
            </a:pPr>
            <a:endParaRPr lang="en-US" dirty="0"/>
          </a:p>
        </p:txBody>
      </p:sp>
      <p:sp>
        <p:nvSpPr>
          <p:cNvPr id="14" name="Rounded Rectangle 13">
            <a:extLst>
              <a:ext uri="{FF2B5EF4-FFF2-40B4-BE49-F238E27FC236}">
                <a16:creationId xmlns:a16="http://schemas.microsoft.com/office/drawing/2014/main" id="{C493904B-B963-8049-9F09-A71BA8A5A0EB}"/>
              </a:ext>
            </a:extLst>
          </p:cNvPr>
          <p:cNvSpPr/>
          <p:nvPr/>
        </p:nvSpPr>
        <p:spPr bwMode="auto">
          <a:xfrm>
            <a:off x="7543236" y="7999308"/>
            <a:ext cx="720230" cy="428978"/>
          </a:xfrm>
          <a:prstGeom prst="roundRect">
            <a:avLst/>
          </a:prstGeom>
          <a:solidFill>
            <a:schemeClr val="bg2">
              <a:lumMod val="50000"/>
            </a:schemeClr>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pPr algn="ctr" eaLnBrk="0" hangingPunct="0">
              <a:lnSpc>
                <a:spcPct val="93000"/>
              </a:lnSpc>
              <a:buClr>
                <a:srgbClr val="000000"/>
              </a:buClr>
              <a:buSzPct val="100000"/>
              <a:buFont typeface="Arial" charset="0"/>
              <a:buNone/>
              <a:defRPr/>
            </a:pPr>
            <a:r>
              <a:rPr lang="en-US" sz="1991" dirty="0">
                <a:solidFill>
                  <a:schemeClr val="bg1"/>
                </a:solidFill>
              </a:rPr>
              <a:t>D</a:t>
            </a:r>
            <a:r>
              <a:rPr lang="en-US" sz="1991" baseline="-25000" dirty="0">
                <a:solidFill>
                  <a:schemeClr val="bg1"/>
                </a:solidFill>
              </a:rPr>
              <a:t>K</a:t>
            </a:r>
            <a:endParaRPr lang="en-US" sz="1991" dirty="0">
              <a:solidFill>
                <a:schemeClr val="bg1"/>
              </a:solidFill>
            </a:endParaRPr>
          </a:p>
        </p:txBody>
      </p:sp>
      <p:sp>
        <p:nvSpPr>
          <p:cNvPr id="33800" name="TextBox 16">
            <a:extLst>
              <a:ext uri="{FF2B5EF4-FFF2-40B4-BE49-F238E27FC236}">
                <a16:creationId xmlns:a16="http://schemas.microsoft.com/office/drawing/2014/main" id="{A46DA643-5754-314C-89C0-659BC71D003A}"/>
              </a:ext>
            </a:extLst>
          </p:cNvPr>
          <p:cNvSpPr txBox="1">
            <a:spLocks noChangeArrowheads="1"/>
          </p:cNvSpPr>
          <p:nvPr/>
        </p:nvSpPr>
        <p:spPr bwMode="auto">
          <a:xfrm>
            <a:off x="7582388" y="6804943"/>
            <a:ext cx="574196" cy="336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en-US" sz="1707">
                <a:solidFill>
                  <a:schemeClr val="tx1"/>
                </a:solidFill>
              </a:rPr>
              <a:t>P[0]</a:t>
            </a:r>
          </a:p>
        </p:txBody>
      </p:sp>
      <p:sp>
        <p:nvSpPr>
          <p:cNvPr id="21" name="Flowchart: Or 20">
            <a:extLst>
              <a:ext uri="{FF2B5EF4-FFF2-40B4-BE49-F238E27FC236}">
                <a16:creationId xmlns:a16="http://schemas.microsoft.com/office/drawing/2014/main" id="{0D89FC79-968E-6B43-B281-7C9B79581282}"/>
              </a:ext>
            </a:extLst>
          </p:cNvPr>
          <p:cNvSpPr/>
          <p:nvPr/>
        </p:nvSpPr>
        <p:spPr bwMode="auto">
          <a:xfrm>
            <a:off x="7723858" y="7403254"/>
            <a:ext cx="358986" cy="340924"/>
          </a:xfrm>
          <a:prstGeom prst="flowChartO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eaLnBrk="0" hangingPunct="0">
              <a:lnSpc>
                <a:spcPct val="93000"/>
              </a:lnSpc>
              <a:buClr>
                <a:srgbClr val="000000"/>
              </a:buClr>
              <a:buSzPct val="100000"/>
              <a:buFont typeface="Arial" charset="0"/>
              <a:buNone/>
              <a:defRPr/>
            </a:pPr>
            <a:endParaRPr lang="en-US" sz="1707"/>
          </a:p>
        </p:txBody>
      </p:sp>
      <p:cxnSp>
        <p:nvCxnSpPr>
          <p:cNvPr id="33802" name="Straight Arrow Connector 22">
            <a:extLst>
              <a:ext uri="{FF2B5EF4-FFF2-40B4-BE49-F238E27FC236}">
                <a16:creationId xmlns:a16="http://schemas.microsoft.com/office/drawing/2014/main" id="{DE679D29-8231-5F4D-BA60-D95C5F056B1D}"/>
              </a:ext>
            </a:extLst>
          </p:cNvPr>
          <p:cNvCxnSpPr>
            <a:cxnSpLocks noChangeShapeType="1"/>
            <a:stCxn id="21" idx="4"/>
            <a:endCxn id="14" idx="0"/>
          </p:cNvCxnSpPr>
          <p:nvPr/>
        </p:nvCxnSpPr>
        <p:spPr bwMode="auto">
          <a:xfrm rot="5400000">
            <a:off x="7774658" y="7871743"/>
            <a:ext cx="257387" cy="2258"/>
          </a:xfrm>
          <a:prstGeom prst="straightConnector1">
            <a:avLst/>
          </a:prstGeom>
          <a:noFill/>
          <a:ln w="9525" algn="ctr">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33803" name="Straight Arrow Connector 23">
            <a:extLst>
              <a:ext uri="{FF2B5EF4-FFF2-40B4-BE49-F238E27FC236}">
                <a16:creationId xmlns:a16="http://schemas.microsoft.com/office/drawing/2014/main" id="{D49F3D9D-E528-AF45-88C0-D9E8823315B5}"/>
              </a:ext>
            </a:extLst>
          </p:cNvPr>
          <p:cNvCxnSpPr>
            <a:cxnSpLocks noChangeShapeType="1"/>
          </p:cNvCxnSpPr>
          <p:nvPr/>
        </p:nvCxnSpPr>
        <p:spPr bwMode="auto">
          <a:xfrm rot="5400000">
            <a:off x="7774658" y="7273432"/>
            <a:ext cx="257387" cy="2258"/>
          </a:xfrm>
          <a:prstGeom prst="straightConnector1">
            <a:avLst/>
          </a:prstGeom>
          <a:noFill/>
          <a:ln w="9525" algn="ctr">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33804" name="Elbow Connector 25">
            <a:extLst>
              <a:ext uri="{FF2B5EF4-FFF2-40B4-BE49-F238E27FC236}">
                <a16:creationId xmlns:a16="http://schemas.microsoft.com/office/drawing/2014/main" id="{45911C0D-88C3-124D-86AC-3E05CB10EE9A}"/>
              </a:ext>
            </a:extLst>
          </p:cNvPr>
          <p:cNvCxnSpPr>
            <a:cxnSpLocks noChangeShapeType="1"/>
          </p:cNvCxnSpPr>
          <p:nvPr/>
        </p:nvCxnSpPr>
        <p:spPr bwMode="auto">
          <a:xfrm flipV="1">
            <a:off x="7904481" y="7572588"/>
            <a:ext cx="1262097" cy="1009227"/>
          </a:xfrm>
          <a:prstGeom prst="bentConnector3">
            <a:avLst>
              <a:gd name="adj1" fmla="val 50000"/>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3805" name="Straight Arrow Connector 59">
            <a:extLst>
              <a:ext uri="{FF2B5EF4-FFF2-40B4-BE49-F238E27FC236}">
                <a16:creationId xmlns:a16="http://schemas.microsoft.com/office/drawing/2014/main" id="{4E71E836-7C8D-D247-AA83-9ACC920A8D91}"/>
              </a:ext>
            </a:extLst>
          </p:cNvPr>
          <p:cNvCxnSpPr>
            <a:cxnSpLocks noChangeShapeType="1"/>
            <a:stCxn id="14" idx="2"/>
            <a:endCxn id="33828" idx="0"/>
          </p:cNvCxnSpPr>
          <p:nvPr/>
        </p:nvCxnSpPr>
        <p:spPr bwMode="auto">
          <a:xfrm flipH="1">
            <a:off x="7881903" y="8428286"/>
            <a:ext cx="21448" cy="291253"/>
          </a:xfrm>
          <a:prstGeom prst="straightConnector1">
            <a:avLst/>
          </a:prstGeom>
          <a:noFill/>
          <a:ln w="9525" algn="ctr">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40" name="Rounded Rectangle 39">
            <a:extLst>
              <a:ext uri="{FF2B5EF4-FFF2-40B4-BE49-F238E27FC236}">
                <a16:creationId xmlns:a16="http://schemas.microsoft.com/office/drawing/2014/main" id="{FB512AFA-A510-A94D-8342-641B87C35DB9}"/>
              </a:ext>
            </a:extLst>
          </p:cNvPr>
          <p:cNvSpPr/>
          <p:nvPr/>
        </p:nvSpPr>
        <p:spPr bwMode="auto">
          <a:xfrm>
            <a:off x="8985956" y="7999308"/>
            <a:ext cx="722489" cy="428978"/>
          </a:xfrm>
          <a:prstGeom prst="roundRect">
            <a:avLst/>
          </a:prstGeom>
          <a:solidFill>
            <a:schemeClr val="bg2">
              <a:lumMod val="50000"/>
            </a:schemeClr>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pPr algn="ctr" eaLnBrk="0" hangingPunct="0">
              <a:lnSpc>
                <a:spcPct val="93000"/>
              </a:lnSpc>
              <a:buClr>
                <a:srgbClr val="000000"/>
              </a:buClr>
              <a:buSzPct val="100000"/>
              <a:buFont typeface="Arial" charset="0"/>
              <a:buNone/>
              <a:defRPr/>
            </a:pPr>
            <a:r>
              <a:rPr lang="en-US" sz="1991" dirty="0">
                <a:solidFill>
                  <a:schemeClr val="bg1"/>
                </a:solidFill>
              </a:rPr>
              <a:t>D</a:t>
            </a:r>
            <a:r>
              <a:rPr lang="en-US" sz="1991" baseline="-25000" dirty="0">
                <a:solidFill>
                  <a:schemeClr val="bg1"/>
                </a:solidFill>
              </a:rPr>
              <a:t>K</a:t>
            </a:r>
            <a:endParaRPr lang="en-US" sz="1991" dirty="0">
              <a:solidFill>
                <a:schemeClr val="bg1"/>
              </a:solidFill>
            </a:endParaRPr>
          </a:p>
        </p:txBody>
      </p:sp>
      <p:sp>
        <p:nvSpPr>
          <p:cNvPr id="33807" name="TextBox 40">
            <a:extLst>
              <a:ext uri="{FF2B5EF4-FFF2-40B4-BE49-F238E27FC236}">
                <a16:creationId xmlns:a16="http://schemas.microsoft.com/office/drawing/2014/main" id="{94CFA64C-AD49-E94A-A044-50D9D19A7279}"/>
              </a:ext>
            </a:extLst>
          </p:cNvPr>
          <p:cNvSpPr txBox="1">
            <a:spLocks noChangeArrowheads="1"/>
          </p:cNvSpPr>
          <p:nvPr/>
        </p:nvSpPr>
        <p:spPr bwMode="auto">
          <a:xfrm>
            <a:off x="9025107" y="6804943"/>
            <a:ext cx="574196" cy="336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en-US" sz="1707">
                <a:solidFill>
                  <a:schemeClr val="tx1"/>
                </a:solidFill>
              </a:rPr>
              <a:t>P[1]</a:t>
            </a:r>
          </a:p>
        </p:txBody>
      </p:sp>
      <p:sp>
        <p:nvSpPr>
          <p:cNvPr id="42" name="Flowchart: Or 41">
            <a:extLst>
              <a:ext uri="{FF2B5EF4-FFF2-40B4-BE49-F238E27FC236}">
                <a16:creationId xmlns:a16="http://schemas.microsoft.com/office/drawing/2014/main" id="{218101FC-5C31-7C45-A9CB-C24D0233D177}"/>
              </a:ext>
            </a:extLst>
          </p:cNvPr>
          <p:cNvSpPr/>
          <p:nvPr/>
        </p:nvSpPr>
        <p:spPr bwMode="auto">
          <a:xfrm>
            <a:off x="9166578" y="7403254"/>
            <a:ext cx="361244" cy="340924"/>
          </a:xfrm>
          <a:prstGeom prst="flowChartO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eaLnBrk="0" hangingPunct="0">
              <a:lnSpc>
                <a:spcPct val="93000"/>
              </a:lnSpc>
              <a:buClr>
                <a:srgbClr val="000000"/>
              </a:buClr>
              <a:buSzPct val="100000"/>
              <a:buFont typeface="Arial" charset="0"/>
              <a:buNone/>
              <a:defRPr/>
            </a:pPr>
            <a:endParaRPr lang="en-US" sz="1707"/>
          </a:p>
        </p:txBody>
      </p:sp>
      <p:cxnSp>
        <p:nvCxnSpPr>
          <p:cNvPr id="33809" name="Straight Arrow Connector 42">
            <a:extLst>
              <a:ext uri="{FF2B5EF4-FFF2-40B4-BE49-F238E27FC236}">
                <a16:creationId xmlns:a16="http://schemas.microsoft.com/office/drawing/2014/main" id="{7C6EDD52-3FAC-854D-A504-9585D2218948}"/>
              </a:ext>
            </a:extLst>
          </p:cNvPr>
          <p:cNvCxnSpPr>
            <a:cxnSpLocks noChangeShapeType="1"/>
            <a:stCxn id="42" idx="4"/>
            <a:endCxn id="40" idx="0"/>
          </p:cNvCxnSpPr>
          <p:nvPr/>
        </p:nvCxnSpPr>
        <p:spPr bwMode="auto">
          <a:xfrm rot="5400000">
            <a:off x="9219636" y="7871743"/>
            <a:ext cx="257387" cy="2258"/>
          </a:xfrm>
          <a:prstGeom prst="straightConnector1">
            <a:avLst/>
          </a:prstGeom>
          <a:noFill/>
          <a:ln w="9525" algn="ctr">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33810" name="Straight Arrow Connector 43">
            <a:extLst>
              <a:ext uri="{FF2B5EF4-FFF2-40B4-BE49-F238E27FC236}">
                <a16:creationId xmlns:a16="http://schemas.microsoft.com/office/drawing/2014/main" id="{0D9B6AA1-CDB1-F145-A9C6-343DD9DBB600}"/>
              </a:ext>
            </a:extLst>
          </p:cNvPr>
          <p:cNvCxnSpPr>
            <a:cxnSpLocks noChangeShapeType="1"/>
          </p:cNvCxnSpPr>
          <p:nvPr/>
        </p:nvCxnSpPr>
        <p:spPr bwMode="auto">
          <a:xfrm rot="5400000">
            <a:off x="9219636" y="7273432"/>
            <a:ext cx="257387" cy="2258"/>
          </a:xfrm>
          <a:prstGeom prst="straightConnector1">
            <a:avLst/>
          </a:prstGeom>
          <a:noFill/>
          <a:ln w="9525" algn="ctr">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33811" name="Elbow Connector 44">
            <a:extLst>
              <a:ext uri="{FF2B5EF4-FFF2-40B4-BE49-F238E27FC236}">
                <a16:creationId xmlns:a16="http://schemas.microsoft.com/office/drawing/2014/main" id="{8F28F435-3ACE-DC47-9C38-8C82F714F898}"/>
              </a:ext>
            </a:extLst>
          </p:cNvPr>
          <p:cNvCxnSpPr>
            <a:cxnSpLocks noChangeShapeType="1"/>
          </p:cNvCxnSpPr>
          <p:nvPr/>
        </p:nvCxnSpPr>
        <p:spPr bwMode="auto">
          <a:xfrm flipV="1">
            <a:off x="9349459" y="7572588"/>
            <a:ext cx="1262097" cy="1009227"/>
          </a:xfrm>
          <a:prstGeom prst="bentConnector3">
            <a:avLst>
              <a:gd name="adj1" fmla="val 50000"/>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7" name="Rounded Rectangle 46">
            <a:extLst>
              <a:ext uri="{FF2B5EF4-FFF2-40B4-BE49-F238E27FC236}">
                <a16:creationId xmlns:a16="http://schemas.microsoft.com/office/drawing/2014/main" id="{FF435138-A792-E44C-8521-779A981F6ED0}"/>
              </a:ext>
            </a:extLst>
          </p:cNvPr>
          <p:cNvSpPr/>
          <p:nvPr/>
        </p:nvSpPr>
        <p:spPr bwMode="auto">
          <a:xfrm>
            <a:off x="10430934" y="7999308"/>
            <a:ext cx="720232" cy="428978"/>
          </a:xfrm>
          <a:prstGeom prst="roundRect">
            <a:avLst/>
          </a:prstGeom>
          <a:solidFill>
            <a:schemeClr val="bg2">
              <a:lumMod val="50000"/>
            </a:schemeClr>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pPr algn="ctr" eaLnBrk="0" hangingPunct="0">
              <a:lnSpc>
                <a:spcPct val="93000"/>
              </a:lnSpc>
              <a:buClr>
                <a:srgbClr val="000000"/>
              </a:buClr>
              <a:buSzPct val="100000"/>
              <a:buFont typeface="Arial" charset="0"/>
              <a:buNone/>
              <a:defRPr/>
            </a:pPr>
            <a:r>
              <a:rPr lang="en-US" sz="1991" dirty="0">
                <a:solidFill>
                  <a:schemeClr val="bg1"/>
                </a:solidFill>
              </a:rPr>
              <a:t>D</a:t>
            </a:r>
            <a:r>
              <a:rPr lang="en-US" sz="1991" baseline="-25000" dirty="0">
                <a:solidFill>
                  <a:schemeClr val="bg1"/>
                </a:solidFill>
              </a:rPr>
              <a:t>K</a:t>
            </a:r>
            <a:endParaRPr lang="en-US" sz="1991" dirty="0">
              <a:solidFill>
                <a:schemeClr val="bg1"/>
              </a:solidFill>
            </a:endParaRPr>
          </a:p>
        </p:txBody>
      </p:sp>
      <p:sp>
        <p:nvSpPr>
          <p:cNvPr id="33813" name="TextBox 47">
            <a:extLst>
              <a:ext uri="{FF2B5EF4-FFF2-40B4-BE49-F238E27FC236}">
                <a16:creationId xmlns:a16="http://schemas.microsoft.com/office/drawing/2014/main" id="{B7620C62-9FCF-2D48-9246-64613B0D9B5A}"/>
              </a:ext>
            </a:extLst>
          </p:cNvPr>
          <p:cNvSpPr txBox="1">
            <a:spLocks noChangeArrowheads="1"/>
          </p:cNvSpPr>
          <p:nvPr/>
        </p:nvSpPr>
        <p:spPr bwMode="auto">
          <a:xfrm>
            <a:off x="10470085" y="6804943"/>
            <a:ext cx="574196" cy="336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en-US" sz="1707">
                <a:solidFill>
                  <a:schemeClr val="tx1"/>
                </a:solidFill>
              </a:rPr>
              <a:t>P[2]</a:t>
            </a:r>
          </a:p>
        </p:txBody>
      </p:sp>
      <p:sp>
        <p:nvSpPr>
          <p:cNvPr id="49" name="Flowchart: Or 48">
            <a:extLst>
              <a:ext uri="{FF2B5EF4-FFF2-40B4-BE49-F238E27FC236}">
                <a16:creationId xmlns:a16="http://schemas.microsoft.com/office/drawing/2014/main" id="{5D812F42-4357-F545-B5FB-442A4D2C64C4}"/>
              </a:ext>
            </a:extLst>
          </p:cNvPr>
          <p:cNvSpPr/>
          <p:nvPr/>
        </p:nvSpPr>
        <p:spPr bwMode="auto">
          <a:xfrm>
            <a:off x="10611556" y="7403254"/>
            <a:ext cx="358987" cy="340924"/>
          </a:xfrm>
          <a:prstGeom prst="flowChartO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eaLnBrk="0" hangingPunct="0">
              <a:lnSpc>
                <a:spcPct val="93000"/>
              </a:lnSpc>
              <a:buClr>
                <a:srgbClr val="000000"/>
              </a:buClr>
              <a:buSzPct val="100000"/>
              <a:buFont typeface="Arial" charset="0"/>
              <a:buNone/>
              <a:defRPr/>
            </a:pPr>
            <a:endParaRPr lang="en-US" sz="1707"/>
          </a:p>
        </p:txBody>
      </p:sp>
      <p:cxnSp>
        <p:nvCxnSpPr>
          <p:cNvPr id="33815" name="Straight Arrow Connector 49">
            <a:extLst>
              <a:ext uri="{FF2B5EF4-FFF2-40B4-BE49-F238E27FC236}">
                <a16:creationId xmlns:a16="http://schemas.microsoft.com/office/drawing/2014/main" id="{FD6CDD8C-5A75-3F49-8685-1835D2F8876B}"/>
              </a:ext>
            </a:extLst>
          </p:cNvPr>
          <p:cNvCxnSpPr>
            <a:cxnSpLocks noChangeShapeType="1"/>
            <a:stCxn id="49" idx="4"/>
            <a:endCxn id="47" idx="0"/>
          </p:cNvCxnSpPr>
          <p:nvPr/>
        </p:nvCxnSpPr>
        <p:spPr bwMode="auto">
          <a:xfrm rot="5400000">
            <a:off x="10662356" y="7871743"/>
            <a:ext cx="257387" cy="2257"/>
          </a:xfrm>
          <a:prstGeom prst="straightConnector1">
            <a:avLst/>
          </a:prstGeom>
          <a:noFill/>
          <a:ln w="9525" algn="ctr">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33816" name="Straight Arrow Connector 50">
            <a:extLst>
              <a:ext uri="{FF2B5EF4-FFF2-40B4-BE49-F238E27FC236}">
                <a16:creationId xmlns:a16="http://schemas.microsoft.com/office/drawing/2014/main" id="{60368E00-DF2B-344C-8A01-4CF7D89CD84B}"/>
              </a:ext>
            </a:extLst>
          </p:cNvPr>
          <p:cNvCxnSpPr>
            <a:cxnSpLocks noChangeShapeType="1"/>
          </p:cNvCxnSpPr>
          <p:nvPr/>
        </p:nvCxnSpPr>
        <p:spPr bwMode="auto">
          <a:xfrm rot="5400000">
            <a:off x="10662356" y="7273433"/>
            <a:ext cx="257387" cy="2257"/>
          </a:xfrm>
          <a:prstGeom prst="straightConnector1">
            <a:avLst/>
          </a:prstGeom>
          <a:noFill/>
          <a:ln w="9525" algn="ctr">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33817" name="Elbow Connector 51">
            <a:extLst>
              <a:ext uri="{FF2B5EF4-FFF2-40B4-BE49-F238E27FC236}">
                <a16:creationId xmlns:a16="http://schemas.microsoft.com/office/drawing/2014/main" id="{08E9492F-FD7A-2D43-85BB-236428104F9D}"/>
              </a:ext>
            </a:extLst>
          </p:cNvPr>
          <p:cNvCxnSpPr>
            <a:cxnSpLocks noChangeShapeType="1"/>
          </p:cNvCxnSpPr>
          <p:nvPr/>
        </p:nvCxnSpPr>
        <p:spPr bwMode="auto">
          <a:xfrm flipV="1">
            <a:off x="10756054" y="7572588"/>
            <a:ext cx="1298223" cy="1009227"/>
          </a:xfrm>
          <a:prstGeom prst="bentConnector3">
            <a:avLst>
              <a:gd name="adj1" fmla="val 50000"/>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 name="Rounded Rectangle 53">
            <a:extLst>
              <a:ext uri="{FF2B5EF4-FFF2-40B4-BE49-F238E27FC236}">
                <a16:creationId xmlns:a16="http://schemas.microsoft.com/office/drawing/2014/main" id="{4B73A3AD-955B-3F47-89B5-0B2831617098}"/>
              </a:ext>
            </a:extLst>
          </p:cNvPr>
          <p:cNvSpPr/>
          <p:nvPr/>
        </p:nvSpPr>
        <p:spPr bwMode="auto">
          <a:xfrm>
            <a:off x="11873654" y="7999308"/>
            <a:ext cx="722489" cy="428978"/>
          </a:xfrm>
          <a:prstGeom prst="roundRect">
            <a:avLst/>
          </a:prstGeom>
          <a:solidFill>
            <a:schemeClr val="bg2">
              <a:lumMod val="50000"/>
            </a:schemeClr>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pPr algn="ctr" eaLnBrk="0" hangingPunct="0">
              <a:lnSpc>
                <a:spcPct val="93000"/>
              </a:lnSpc>
              <a:buClr>
                <a:srgbClr val="000000"/>
              </a:buClr>
              <a:buSzPct val="100000"/>
              <a:buFont typeface="Arial" charset="0"/>
              <a:buNone/>
              <a:defRPr/>
            </a:pPr>
            <a:r>
              <a:rPr lang="en-US" sz="1991" dirty="0">
                <a:solidFill>
                  <a:schemeClr val="bg1"/>
                </a:solidFill>
              </a:rPr>
              <a:t>D</a:t>
            </a:r>
            <a:r>
              <a:rPr lang="en-US" sz="1991" baseline="-25000" dirty="0">
                <a:solidFill>
                  <a:schemeClr val="bg1"/>
                </a:solidFill>
              </a:rPr>
              <a:t>K</a:t>
            </a:r>
            <a:endParaRPr lang="en-US" sz="1991" dirty="0">
              <a:solidFill>
                <a:schemeClr val="bg1"/>
              </a:solidFill>
            </a:endParaRPr>
          </a:p>
        </p:txBody>
      </p:sp>
      <p:sp>
        <p:nvSpPr>
          <p:cNvPr id="33819" name="TextBox 54">
            <a:extLst>
              <a:ext uri="{FF2B5EF4-FFF2-40B4-BE49-F238E27FC236}">
                <a16:creationId xmlns:a16="http://schemas.microsoft.com/office/drawing/2014/main" id="{57CEFE6E-7100-1045-802D-030B48B8AD45}"/>
              </a:ext>
            </a:extLst>
          </p:cNvPr>
          <p:cNvSpPr txBox="1">
            <a:spLocks noChangeArrowheads="1"/>
          </p:cNvSpPr>
          <p:nvPr/>
        </p:nvSpPr>
        <p:spPr bwMode="auto">
          <a:xfrm>
            <a:off x="11873654" y="6804942"/>
            <a:ext cx="704427" cy="336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en-US" sz="1707">
                <a:solidFill>
                  <a:schemeClr val="tx1"/>
                </a:solidFill>
              </a:rPr>
              <a:t>P[3]</a:t>
            </a:r>
          </a:p>
        </p:txBody>
      </p:sp>
      <p:sp>
        <p:nvSpPr>
          <p:cNvPr id="56" name="Flowchart: Or 55">
            <a:extLst>
              <a:ext uri="{FF2B5EF4-FFF2-40B4-BE49-F238E27FC236}">
                <a16:creationId xmlns:a16="http://schemas.microsoft.com/office/drawing/2014/main" id="{1ED1FA9E-831F-0E4C-B140-A0BD99BBA240}"/>
              </a:ext>
            </a:extLst>
          </p:cNvPr>
          <p:cNvSpPr/>
          <p:nvPr/>
        </p:nvSpPr>
        <p:spPr bwMode="auto">
          <a:xfrm>
            <a:off x="12054276" y="7403254"/>
            <a:ext cx="361244" cy="340924"/>
          </a:xfrm>
          <a:prstGeom prst="flowChartO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eaLnBrk="0" hangingPunct="0">
              <a:lnSpc>
                <a:spcPct val="93000"/>
              </a:lnSpc>
              <a:buClr>
                <a:srgbClr val="000000"/>
              </a:buClr>
              <a:buSzPct val="100000"/>
              <a:buFont typeface="Arial" charset="0"/>
              <a:buNone/>
              <a:defRPr/>
            </a:pPr>
            <a:endParaRPr lang="en-US" sz="1707"/>
          </a:p>
        </p:txBody>
      </p:sp>
      <p:cxnSp>
        <p:nvCxnSpPr>
          <p:cNvPr id="33821" name="Straight Arrow Connector 56">
            <a:extLst>
              <a:ext uri="{FF2B5EF4-FFF2-40B4-BE49-F238E27FC236}">
                <a16:creationId xmlns:a16="http://schemas.microsoft.com/office/drawing/2014/main" id="{3EFAC1EF-8CF7-3248-8BA9-4E067B1AACDE}"/>
              </a:ext>
            </a:extLst>
          </p:cNvPr>
          <p:cNvCxnSpPr>
            <a:cxnSpLocks noChangeShapeType="1"/>
            <a:stCxn id="56" idx="4"/>
            <a:endCxn id="54" idx="0"/>
          </p:cNvCxnSpPr>
          <p:nvPr/>
        </p:nvCxnSpPr>
        <p:spPr bwMode="auto">
          <a:xfrm rot="5400000">
            <a:off x="12106205" y="7872872"/>
            <a:ext cx="257387" cy="0"/>
          </a:xfrm>
          <a:prstGeom prst="straightConnector1">
            <a:avLst/>
          </a:prstGeom>
          <a:noFill/>
          <a:ln w="9525" algn="ctr">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33822" name="Straight Arrow Connector 57">
            <a:extLst>
              <a:ext uri="{FF2B5EF4-FFF2-40B4-BE49-F238E27FC236}">
                <a16:creationId xmlns:a16="http://schemas.microsoft.com/office/drawing/2014/main" id="{8CEB6B30-C369-D24D-B757-4F0220EEE213}"/>
              </a:ext>
            </a:extLst>
          </p:cNvPr>
          <p:cNvCxnSpPr>
            <a:cxnSpLocks noChangeShapeType="1"/>
          </p:cNvCxnSpPr>
          <p:nvPr/>
        </p:nvCxnSpPr>
        <p:spPr bwMode="auto">
          <a:xfrm rot="5400000">
            <a:off x="12106205" y="7274561"/>
            <a:ext cx="257387" cy="0"/>
          </a:xfrm>
          <a:prstGeom prst="straightConnector1">
            <a:avLst/>
          </a:prstGeom>
          <a:noFill/>
          <a:ln w="9525" algn="ctr">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33823" name="Elbow Connector 58">
            <a:extLst>
              <a:ext uri="{FF2B5EF4-FFF2-40B4-BE49-F238E27FC236}">
                <a16:creationId xmlns:a16="http://schemas.microsoft.com/office/drawing/2014/main" id="{4172EADE-3C26-4E42-92AF-ECA06B856F55}"/>
              </a:ext>
            </a:extLst>
          </p:cNvPr>
          <p:cNvCxnSpPr>
            <a:cxnSpLocks noChangeShapeType="1"/>
            <a:stCxn id="54" idx="2"/>
            <a:endCxn id="33831" idx="0"/>
          </p:cNvCxnSpPr>
          <p:nvPr/>
        </p:nvCxnSpPr>
        <p:spPr bwMode="auto">
          <a:xfrm rot="16200000" flipH="1">
            <a:off x="12092659" y="8570525"/>
            <a:ext cx="291253" cy="6773"/>
          </a:xfrm>
          <a:prstGeom prst="bentConnector3">
            <a:avLst>
              <a:gd name="adj1" fmla="val 50000"/>
            </a:avLst>
          </a:prstGeom>
          <a:noFill/>
          <a:ln w="9525" algn="ctr">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33824" name="Straight Arrow Connector 62">
            <a:extLst>
              <a:ext uri="{FF2B5EF4-FFF2-40B4-BE49-F238E27FC236}">
                <a16:creationId xmlns:a16="http://schemas.microsoft.com/office/drawing/2014/main" id="{985EE900-9968-0C47-B762-FB9531111943}"/>
              </a:ext>
            </a:extLst>
          </p:cNvPr>
          <p:cNvCxnSpPr>
            <a:cxnSpLocks noChangeShapeType="1"/>
            <a:stCxn id="40" idx="2"/>
            <a:endCxn id="33829" idx="0"/>
          </p:cNvCxnSpPr>
          <p:nvPr/>
        </p:nvCxnSpPr>
        <p:spPr bwMode="auto">
          <a:xfrm flipH="1">
            <a:off x="9326881" y="8428286"/>
            <a:ext cx="20320" cy="291253"/>
          </a:xfrm>
          <a:prstGeom prst="straightConnector1">
            <a:avLst/>
          </a:prstGeom>
          <a:noFill/>
          <a:ln w="9525" algn="ctr">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33825" name="Straight Arrow Connector 63">
            <a:extLst>
              <a:ext uri="{FF2B5EF4-FFF2-40B4-BE49-F238E27FC236}">
                <a16:creationId xmlns:a16="http://schemas.microsoft.com/office/drawing/2014/main" id="{E2D1F20B-C732-1B43-8B43-37C54D639318}"/>
              </a:ext>
            </a:extLst>
          </p:cNvPr>
          <p:cNvCxnSpPr>
            <a:cxnSpLocks noChangeShapeType="1"/>
            <a:stCxn id="47" idx="2"/>
            <a:endCxn id="33830" idx="0"/>
          </p:cNvCxnSpPr>
          <p:nvPr/>
        </p:nvCxnSpPr>
        <p:spPr bwMode="auto">
          <a:xfrm flipH="1">
            <a:off x="10771859" y="8428286"/>
            <a:ext cx="19191" cy="291253"/>
          </a:xfrm>
          <a:prstGeom prst="straightConnector1">
            <a:avLst/>
          </a:prstGeom>
          <a:noFill/>
          <a:ln w="9525" algn="ctr">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33826" name="Straight Arrow Connector 71">
            <a:extLst>
              <a:ext uri="{FF2B5EF4-FFF2-40B4-BE49-F238E27FC236}">
                <a16:creationId xmlns:a16="http://schemas.microsoft.com/office/drawing/2014/main" id="{093D82C2-91FB-B24A-B1B7-854A654D6F5A}"/>
              </a:ext>
            </a:extLst>
          </p:cNvPr>
          <p:cNvCxnSpPr>
            <a:cxnSpLocks noChangeShapeType="1"/>
            <a:endCxn id="21" idx="2"/>
          </p:cNvCxnSpPr>
          <p:nvPr/>
        </p:nvCxnSpPr>
        <p:spPr bwMode="auto">
          <a:xfrm>
            <a:off x="6999111" y="7572587"/>
            <a:ext cx="724747" cy="2258"/>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3827" name="TextBox 73">
            <a:extLst>
              <a:ext uri="{FF2B5EF4-FFF2-40B4-BE49-F238E27FC236}">
                <a16:creationId xmlns:a16="http://schemas.microsoft.com/office/drawing/2014/main" id="{C1BB4F7E-8206-ED42-942D-F155343C14B6}"/>
              </a:ext>
            </a:extLst>
          </p:cNvPr>
          <p:cNvSpPr txBox="1">
            <a:spLocks noChangeArrowheads="1"/>
          </p:cNvSpPr>
          <p:nvPr/>
        </p:nvSpPr>
        <p:spPr bwMode="auto">
          <a:xfrm>
            <a:off x="6497884" y="7367130"/>
            <a:ext cx="435752" cy="336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algn="ctr"/>
            <a:r>
              <a:rPr lang="en-US" altLang="en-US" sz="1707">
                <a:solidFill>
                  <a:schemeClr val="tx1"/>
                </a:solidFill>
              </a:rPr>
              <a:t>V</a:t>
            </a:r>
          </a:p>
        </p:txBody>
      </p:sp>
      <p:sp>
        <p:nvSpPr>
          <p:cNvPr id="33828" name="TextBox 74">
            <a:extLst>
              <a:ext uri="{FF2B5EF4-FFF2-40B4-BE49-F238E27FC236}">
                <a16:creationId xmlns:a16="http://schemas.microsoft.com/office/drawing/2014/main" id="{EEFE5BA0-983C-724E-BF5C-2D66F41E9DFD}"/>
              </a:ext>
            </a:extLst>
          </p:cNvPr>
          <p:cNvSpPr txBox="1">
            <a:spLocks noChangeArrowheads="1"/>
          </p:cNvSpPr>
          <p:nvPr/>
        </p:nvSpPr>
        <p:spPr bwMode="auto">
          <a:xfrm>
            <a:off x="7588393" y="8719539"/>
            <a:ext cx="587019" cy="336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en-US" sz="1707">
                <a:solidFill>
                  <a:schemeClr val="tx1"/>
                </a:solidFill>
              </a:rPr>
              <a:t>C[0]</a:t>
            </a:r>
          </a:p>
        </p:txBody>
      </p:sp>
      <p:sp>
        <p:nvSpPr>
          <p:cNvPr id="33829" name="TextBox 75">
            <a:extLst>
              <a:ext uri="{FF2B5EF4-FFF2-40B4-BE49-F238E27FC236}">
                <a16:creationId xmlns:a16="http://schemas.microsoft.com/office/drawing/2014/main" id="{37EABF00-EEF8-4E44-9A43-A040530A15B8}"/>
              </a:ext>
            </a:extLst>
          </p:cNvPr>
          <p:cNvSpPr txBox="1">
            <a:spLocks noChangeArrowheads="1"/>
          </p:cNvSpPr>
          <p:nvPr/>
        </p:nvSpPr>
        <p:spPr bwMode="auto">
          <a:xfrm>
            <a:off x="9033371" y="8719539"/>
            <a:ext cx="587019" cy="336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en-US" sz="1707">
                <a:solidFill>
                  <a:schemeClr val="tx1"/>
                </a:solidFill>
              </a:rPr>
              <a:t>C[1]</a:t>
            </a:r>
          </a:p>
        </p:txBody>
      </p:sp>
      <p:sp>
        <p:nvSpPr>
          <p:cNvPr id="33830" name="TextBox 76">
            <a:extLst>
              <a:ext uri="{FF2B5EF4-FFF2-40B4-BE49-F238E27FC236}">
                <a16:creationId xmlns:a16="http://schemas.microsoft.com/office/drawing/2014/main" id="{443FC591-1EDF-C94A-8874-47597ACC0F75}"/>
              </a:ext>
            </a:extLst>
          </p:cNvPr>
          <p:cNvSpPr txBox="1">
            <a:spLocks noChangeArrowheads="1"/>
          </p:cNvSpPr>
          <p:nvPr/>
        </p:nvSpPr>
        <p:spPr bwMode="auto">
          <a:xfrm>
            <a:off x="10478349" y="8719539"/>
            <a:ext cx="587019" cy="336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en-US" sz="1707">
                <a:solidFill>
                  <a:schemeClr val="tx1"/>
                </a:solidFill>
              </a:rPr>
              <a:t>C[2]</a:t>
            </a:r>
          </a:p>
        </p:txBody>
      </p:sp>
      <p:sp>
        <p:nvSpPr>
          <p:cNvPr id="33831" name="TextBox 77">
            <a:extLst>
              <a:ext uri="{FF2B5EF4-FFF2-40B4-BE49-F238E27FC236}">
                <a16:creationId xmlns:a16="http://schemas.microsoft.com/office/drawing/2014/main" id="{0BEE8C21-3B20-CD47-826E-2D5339390809}"/>
              </a:ext>
            </a:extLst>
          </p:cNvPr>
          <p:cNvSpPr txBox="1">
            <a:spLocks noChangeArrowheads="1"/>
          </p:cNvSpPr>
          <p:nvPr/>
        </p:nvSpPr>
        <p:spPr bwMode="auto">
          <a:xfrm>
            <a:off x="11808178" y="8719539"/>
            <a:ext cx="866987" cy="336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en-US" sz="1707">
                <a:solidFill>
                  <a:schemeClr val="tx1"/>
                </a:solidFill>
              </a:rPr>
              <a:t>C[3]</a:t>
            </a:r>
          </a:p>
        </p:txBody>
      </p:sp>
      <p:sp>
        <p:nvSpPr>
          <p:cNvPr id="43" name="Rounded Rectangle 42">
            <a:extLst>
              <a:ext uri="{FF2B5EF4-FFF2-40B4-BE49-F238E27FC236}">
                <a16:creationId xmlns:a16="http://schemas.microsoft.com/office/drawing/2014/main" id="{99F38240-3225-6E4B-99C6-B33CC1435C6D}"/>
              </a:ext>
            </a:extLst>
          </p:cNvPr>
          <p:cNvSpPr/>
          <p:nvPr/>
        </p:nvSpPr>
        <p:spPr bwMode="auto">
          <a:xfrm>
            <a:off x="1259840" y="8008339"/>
            <a:ext cx="722489" cy="428978"/>
          </a:xfrm>
          <a:prstGeom prst="roundRect">
            <a:avLst/>
          </a:prstGeom>
          <a:solidFill>
            <a:schemeClr val="bg2">
              <a:lumMod val="50000"/>
            </a:schemeClr>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pPr algn="ctr" eaLnBrk="0" hangingPunct="0">
              <a:lnSpc>
                <a:spcPct val="93000"/>
              </a:lnSpc>
              <a:buClr>
                <a:srgbClr val="000000"/>
              </a:buClr>
              <a:buSzPct val="100000"/>
              <a:buFont typeface="Arial" charset="0"/>
              <a:buNone/>
              <a:defRPr/>
            </a:pPr>
            <a:r>
              <a:rPr lang="en-US" sz="1991" dirty="0">
                <a:solidFill>
                  <a:schemeClr val="bg1"/>
                </a:solidFill>
              </a:rPr>
              <a:t>E</a:t>
            </a:r>
            <a:r>
              <a:rPr lang="en-US" sz="1991" baseline="-25000" dirty="0">
                <a:solidFill>
                  <a:schemeClr val="bg1"/>
                </a:solidFill>
              </a:rPr>
              <a:t>K</a:t>
            </a:r>
            <a:endParaRPr lang="en-US" sz="1991" dirty="0">
              <a:solidFill>
                <a:schemeClr val="bg1"/>
              </a:solidFill>
            </a:endParaRPr>
          </a:p>
        </p:txBody>
      </p:sp>
      <p:sp>
        <p:nvSpPr>
          <p:cNvPr id="33833" name="TextBox 16">
            <a:extLst>
              <a:ext uri="{FF2B5EF4-FFF2-40B4-BE49-F238E27FC236}">
                <a16:creationId xmlns:a16="http://schemas.microsoft.com/office/drawing/2014/main" id="{A2A2EAD3-60D0-8346-B773-8510FB3F6B49}"/>
              </a:ext>
            </a:extLst>
          </p:cNvPr>
          <p:cNvSpPr txBox="1">
            <a:spLocks noChangeArrowheads="1"/>
          </p:cNvSpPr>
          <p:nvPr/>
        </p:nvSpPr>
        <p:spPr bwMode="auto">
          <a:xfrm>
            <a:off x="1298991" y="6811717"/>
            <a:ext cx="574196" cy="336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en-US" sz="1707">
                <a:solidFill>
                  <a:schemeClr val="tx1"/>
                </a:solidFill>
              </a:rPr>
              <a:t>P[0]</a:t>
            </a:r>
          </a:p>
        </p:txBody>
      </p:sp>
      <p:sp>
        <p:nvSpPr>
          <p:cNvPr id="45" name="Flowchart: Or 44">
            <a:extLst>
              <a:ext uri="{FF2B5EF4-FFF2-40B4-BE49-F238E27FC236}">
                <a16:creationId xmlns:a16="http://schemas.microsoft.com/office/drawing/2014/main" id="{C83EF9E5-C30C-304E-8759-9AC237CB0C7C}"/>
              </a:ext>
            </a:extLst>
          </p:cNvPr>
          <p:cNvSpPr/>
          <p:nvPr/>
        </p:nvSpPr>
        <p:spPr bwMode="auto">
          <a:xfrm>
            <a:off x="1440462" y="7410027"/>
            <a:ext cx="361244" cy="343182"/>
          </a:xfrm>
          <a:prstGeom prst="flowChartO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eaLnBrk="0" hangingPunct="0">
              <a:lnSpc>
                <a:spcPct val="93000"/>
              </a:lnSpc>
              <a:buClr>
                <a:srgbClr val="000000"/>
              </a:buClr>
              <a:buSzPct val="100000"/>
              <a:buFont typeface="Arial" charset="0"/>
              <a:buNone/>
              <a:defRPr/>
            </a:pPr>
            <a:endParaRPr lang="en-US" sz="1707"/>
          </a:p>
        </p:txBody>
      </p:sp>
      <p:cxnSp>
        <p:nvCxnSpPr>
          <p:cNvPr id="33835" name="Straight Arrow Connector 22">
            <a:extLst>
              <a:ext uri="{FF2B5EF4-FFF2-40B4-BE49-F238E27FC236}">
                <a16:creationId xmlns:a16="http://schemas.microsoft.com/office/drawing/2014/main" id="{3F71B873-5EDC-8643-9D58-AA8A294CA274}"/>
              </a:ext>
            </a:extLst>
          </p:cNvPr>
          <p:cNvCxnSpPr>
            <a:cxnSpLocks noChangeShapeType="1"/>
            <a:stCxn id="45" idx="4"/>
            <a:endCxn id="43" idx="0"/>
          </p:cNvCxnSpPr>
          <p:nvPr/>
        </p:nvCxnSpPr>
        <p:spPr bwMode="auto">
          <a:xfrm rot="5400000">
            <a:off x="1493520" y="7880774"/>
            <a:ext cx="257387" cy="2258"/>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3836" name="Straight Arrow Connector 23">
            <a:extLst>
              <a:ext uri="{FF2B5EF4-FFF2-40B4-BE49-F238E27FC236}">
                <a16:creationId xmlns:a16="http://schemas.microsoft.com/office/drawing/2014/main" id="{848656BE-CCBB-B746-8600-67B817B24960}"/>
              </a:ext>
            </a:extLst>
          </p:cNvPr>
          <p:cNvCxnSpPr>
            <a:cxnSpLocks noChangeShapeType="1"/>
          </p:cNvCxnSpPr>
          <p:nvPr/>
        </p:nvCxnSpPr>
        <p:spPr bwMode="auto">
          <a:xfrm rot="5400000">
            <a:off x="1493520" y="7280205"/>
            <a:ext cx="257387" cy="2258"/>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3837" name="Elbow Connector 25">
            <a:extLst>
              <a:ext uri="{FF2B5EF4-FFF2-40B4-BE49-F238E27FC236}">
                <a16:creationId xmlns:a16="http://schemas.microsoft.com/office/drawing/2014/main" id="{E2AC7AD2-BE34-7342-A7BA-FFF816363D64}"/>
              </a:ext>
            </a:extLst>
          </p:cNvPr>
          <p:cNvCxnSpPr>
            <a:cxnSpLocks noChangeShapeType="1"/>
          </p:cNvCxnSpPr>
          <p:nvPr/>
        </p:nvCxnSpPr>
        <p:spPr bwMode="auto">
          <a:xfrm flipV="1">
            <a:off x="1621084" y="7581618"/>
            <a:ext cx="1264356" cy="959556"/>
          </a:xfrm>
          <a:prstGeom prst="bentConnector3">
            <a:avLst>
              <a:gd name="adj1" fmla="val 50000"/>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3838" name="Straight Arrow Connector 59">
            <a:extLst>
              <a:ext uri="{FF2B5EF4-FFF2-40B4-BE49-F238E27FC236}">
                <a16:creationId xmlns:a16="http://schemas.microsoft.com/office/drawing/2014/main" id="{9D05F17B-073E-A24C-A4E3-EF7278E02927}"/>
              </a:ext>
            </a:extLst>
          </p:cNvPr>
          <p:cNvCxnSpPr>
            <a:cxnSpLocks noChangeShapeType="1"/>
            <a:stCxn id="43" idx="2"/>
            <a:endCxn id="33861" idx="0"/>
          </p:cNvCxnSpPr>
          <p:nvPr/>
        </p:nvCxnSpPr>
        <p:spPr bwMode="auto">
          <a:xfrm flipH="1">
            <a:off x="1600766" y="8437317"/>
            <a:ext cx="20319" cy="291253"/>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2" name="Rounded Rectangle 51">
            <a:extLst>
              <a:ext uri="{FF2B5EF4-FFF2-40B4-BE49-F238E27FC236}">
                <a16:creationId xmlns:a16="http://schemas.microsoft.com/office/drawing/2014/main" id="{FC3CEA61-4B01-3B44-AEE2-EF00D1BF92DB}"/>
              </a:ext>
            </a:extLst>
          </p:cNvPr>
          <p:cNvSpPr/>
          <p:nvPr/>
        </p:nvSpPr>
        <p:spPr bwMode="auto">
          <a:xfrm>
            <a:off x="2704818" y="8008339"/>
            <a:ext cx="720232" cy="428978"/>
          </a:xfrm>
          <a:prstGeom prst="roundRect">
            <a:avLst/>
          </a:prstGeom>
          <a:solidFill>
            <a:schemeClr val="bg2">
              <a:lumMod val="50000"/>
            </a:schemeClr>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pPr algn="ctr" eaLnBrk="0" hangingPunct="0">
              <a:lnSpc>
                <a:spcPct val="93000"/>
              </a:lnSpc>
              <a:buClr>
                <a:srgbClr val="000000"/>
              </a:buClr>
              <a:buSzPct val="100000"/>
              <a:buFont typeface="Arial" charset="0"/>
              <a:buNone/>
              <a:defRPr/>
            </a:pPr>
            <a:r>
              <a:rPr lang="en-US" sz="1991" dirty="0">
                <a:solidFill>
                  <a:schemeClr val="bg1"/>
                </a:solidFill>
              </a:rPr>
              <a:t>E</a:t>
            </a:r>
            <a:r>
              <a:rPr lang="en-US" sz="1991" baseline="-25000" dirty="0">
                <a:solidFill>
                  <a:schemeClr val="bg1"/>
                </a:solidFill>
              </a:rPr>
              <a:t>K</a:t>
            </a:r>
            <a:endParaRPr lang="en-US" sz="1991" dirty="0">
              <a:solidFill>
                <a:schemeClr val="bg1"/>
              </a:solidFill>
            </a:endParaRPr>
          </a:p>
        </p:txBody>
      </p:sp>
      <p:sp>
        <p:nvSpPr>
          <p:cNvPr id="33840" name="TextBox 40">
            <a:extLst>
              <a:ext uri="{FF2B5EF4-FFF2-40B4-BE49-F238E27FC236}">
                <a16:creationId xmlns:a16="http://schemas.microsoft.com/office/drawing/2014/main" id="{F6AEA447-938B-3B48-B821-2D1E0F3F64AD}"/>
              </a:ext>
            </a:extLst>
          </p:cNvPr>
          <p:cNvSpPr txBox="1">
            <a:spLocks noChangeArrowheads="1"/>
          </p:cNvSpPr>
          <p:nvPr/>
        </p:nvSpPr>
        <p:spPr bwMode="auto">
          <a:xfrm>
            <a:off x="2743969" y="6811717"/>
            <a:ext cx="574196" cy="336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en-US" sz="1707">
                <a:solidFill>
                  <a:schemeClr val="tx1"/>
                </a:solidFill>
              </a:rPr>
              <a:t>P[1]</a:t>
            </a:r>
          </a:p>
        </p:txBody>
      </p:sp>
      <p:sp>
        <p:nvSpPr>
          <p:cNvPr id="55" name="Flowchart: Or 54">
            <a:extLst>
              <a:ext uri="{FF2B5EF4-FFF2-40B4-BE49-F238E27FC236}">
                <a16:creationId xmlns:a16="http://schemas.microsoft.com/office/drawing/2014/main" id="{F4C43186-CF5A-8943-9DC1-EB1836688552}"/>
              </a:ext>
            </a:extLst>
          </p:cNvPr>
          <p:cNvSpPr/>
          <p:nvPr/>
        </p:nvSpPr>
        <p:spPr bwMode="auto">
          <a:xfrm>
            <a:off x="2885441" y="7410027"/>
            <a:ext cx="358987" cy="343182"/>
          </a:xfrm>
          <a:prstGeom prst="flowChartO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eaLnBrk="0" hangingPunct="0">
              <a:lnSpc>
                <a:spcPct val="93000"/>
              </a:lnSpc>
              <a:buClr>
                <a:srgbClr val="000000"/>
              </a:buClr>
              <a:buSzPct val="100000"/>
              <a:buFont typeface="Arial" charset="0"/>
              <a:buNone/>
              <a:defRPr/>
            </a:pPr>
            <a:endParaRPr lang="en-US" sz="1707"/>
          </a:p>
        </p:txBody>
      </p:sp>
      <p:cxnSp>
        <p:nvCxnSpPr>
          <p:cNvPr id="33842" name="Straight Arrow Connector 42">
            <a:extLst>
              <a:ext uri="{FF2B5EF4-FFF2-40B4-BE49-F238E27FC236}">
                <a16:creationId xmlns:a16="http://schemas.microsoft.com/office/drawing/2014/main" id="{3BADBFCA-FA9B-6E47-9E00-CFC388B51683}"/>
              </a:ext>
            </a:extLst>
          </p:cNvPr>
          <p:cNvCxnSpPr>
            <a:cxnSpLocks noChangeShapeType="1"/>
            <a:stCxn id="55" idx="4"/>
            <a:endCxn id="52" idx="0"/>
          </p:cNvCxnSpPr>
          <p:nvPr/>
        </p:nvCxnSpPr>
        <p:spPr bwMode="auto">
          <a:xfrm rot="5400000">
            <a:off x="2936241" y="7880774"/>
            <a:ext cx="257387" cy="2257"/>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3843" name="Straight Arrow Connector 43">
            <a:extLst>
              <a:ext uri="{FF2B5EF4-FFF2-40B4-BE49-F238E27FC236}">
                <a16:creationId xmlns:a16="http://schemas.microsoft.com/office/drawing/2014/main" id="{222D6A1A-D43F-ED46-86B0-E20341F983D6}"/>
              </a:ext>
            </a:extLst>
          </p:cNvPr>
          <p:cNvCxnSpPr>
            <a:cxnSpLocks noChangeShapeType="1"/>
          </p:cNvCxnSpPr>
          <p:nvPr/>
        </p:nvCxnSpPr>
        <p:spPr bwMode="auto">
          <a:xfrm rot="5400000">
            <a:off x="2936241" y="7280206"/>
            <a:ext cx="257387" cy="2257"/>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3844" name="Elbow Connector 44">
            <a:extLst>
              <a:ext uri="{FF2B5EF4-FFF2-40B4-BE49-F238E27FC236}">
                <a16:creationId xmlns:a16="http://schemas.microsoft.com/office/drawing/2014/main" id="{3F5D2C69-6DCA-F042-9965-0D7DF34C3D18}"/>
              </a:ext>
            </a:extLst>
          </p:cNvPr>
          <p:cNvCxnSpPr>
            <a:cxnSpLocks noChangeShapeType="1"/>
          </p:cNvCxnSpPr>
          <p:nvPr/>
        </p:nvCxnSpPr>
        <p:spPr bwMode="auto">
          <a:xfrm flipV="1">
            <a:off x="3061547" y="7581618"/>
            <a:ext cx="1266614" cy="959556"/>
          </a:xfrm>
          <a:prstGeom prst="bentConnector3">
            <a:avLst>
              <a:gd name="adj1" fmla="val 50000"/>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0" name="Rounded Rectangle 59">
            <a:extLst>
              <a:ext uri="{FF2B5EF4-FFF2-40B4-BE49-F238E27FC236}">
                <a16:creationId xmlns:a16="http://schemas.microsoft.com/office/drawing/2014/main" id="{70A42B86-A7C4-4A49-9AB7-B2DEA2F09C19}"/>
              </a:ext>
            </a:extLst>
          </p:cNvPr>
          <p:cNvSpPr/>
          <p:nvPr/>
        </p:nvSpPr>
        <p:spPr bwMode="auto">
          <a:xfrm>
            <a:off x="4147538" y="8008339"/>
            <a:ext cx="722489" cy="428978"/>
          </a:xfrm>
          <a:prstGeom prst="roundRect">
            <a:avLst/>
          </a:prstGeom>
          <a:solidFill>
            <a:schemeClr val="bg2">
              <a:lumMod val="50000"/>
            </a:schemeClr>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pPr algn="ctr" eaLnBrk="0" hangingPunct="0">
              <a:lnSpc>
                <a:spcPct val="93000"/>
              </a:lnSpc>
              <a:buClr>
                <a:srgbClr val="000000"/>
              </a:buClr>
              <a:buSzPct val="100000"/>
              <a:buFont typeface="Arial" charset="0"/>
              <a:buNone/>
              <a:defRPr/>
            </a:pPr>
            <a:r>
              <a:rPr lang="en-US" sz="1991" dirty="0">
                <a:solidFill>
                  <a:schemeClr val="bg1"/>
                </a:solidFill>
              </a:rPr>
              <a:t>E</a:t>
            </a:r>
            <a:r>
              <a:rPr lang="en-US" sz="1991" baseline="-25000" dirty="0">
                <a:solidFill>
                  <a:schemeClr val="bg1"/>
                </a:solidFill>
              </a:rPr>
              <a:t>K</a:t>
            </a:r>
            <a:endParaRPr lang="en-US" sz="1991" dirty="0">
              <a:solidFill>
                <a:schemeClr val="bg1"/>
              </a:solidFill>
            </a:endParaRPr>
          </a:p>
        </p:txBody>
      </p:sp>
      <p:sp>
        <p:nvSpPr>
          <p:cNvPr id="33846" name="TextBox 47">
            <a:extLst>
              <a:ext uri="{FF2B5EF4-FFF2-40B4-BE49-F238E27FC236}">
                <a16:creationId xmlns:a16="http://schemas.microsoft.com/office/drawing/2014/main" id="{4B01699C-079F-F444-9683-44DAA1327A62}"/>
              </a:ext>
            </a:extLst>
          </p:cNvPr>
          <p:cNvSpPr txBox="1">
            <a:spLocks noChangeArrowheads="1"/>
          </p:cNvSpPr>
          <p:nvPr/>
        </p:nvSpPr>
        <p:spPr bwMode="auto">
          <a:xfrm>
            <a:off x="4186690" y="6811717"/>
            <a:ext cx="574196" cy="336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en-US" sz="1707">
                <a:solidFill>
                  <a:schemeClr val="tx1"/>
                </a:solidFill>
              </a:rPr>
              <a:t>P[2]</a:t>
            </a:r>
          </a:p>
        </p:txBody>
      </p:sp>
      <p:sp>
        <p:nvSpPr>
          <p:cNvPr id="62" name="Flowchart: Or 61">
            <a:extLst>
              <a:ext uri="{FF2B5EF4-FFF2-40B4-BE49-F238E27FC236}">
                <a16:creationId xmlns:a16="http://schemas.microsoft.com/office/drawing/2014/main" id="{BA1D61BC-1486-5144-99BF-71F9F923D94D}"/>
              </a:ext>
            </a:extLst>
          </p:cNvPr>
          <p:cNvSpPr/>
          <p:nvPr/>
        </p:nvSpPr>
        <p:spPr bwMode="auto">
          <a:xfrm>
            <a:off x="4328161" y="7410027"/>
            <a:ext cx="361244" cy="343182"/>
          </a:xfrm>
          <a:prstGeom prst="flowChartO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eaLnBrk="0" hangingPunct="0">
              <a:lnSpc>
                <a:spcPct val="93000"/>
              </a:lnSpc>
              <a:buClr>
                <a:srgbClr val="000000"/>
              </a:buClr>
              <a:buSzPct val="100000"/>
              <a:buFont typeface="Arial" charset="0"/>
              <a:buNone/>
              <a:defRPr/>
            </a:pPr>
            <a:endParaRPr lang="en-US" sz="1707"/>
          </a:p>
        </p:txBody>
      </p:sp>
      <p:cxnSp>
        <p:nvCxnSpPr>
          <p:cNvPr id="33848" name="Straight Arrow Connector 49">
            <a:extLst>
              <a:ext uri="{FF2B5EF4-FFF2-40B4-BE49-F238E27FC236}">
                <a16:creationId xmlns:a16="http://schemas.microsoft.com/office/drawing/2014/main" id="{4C30C4E2-9D52-F345-ADDE-21272E48436C}"/>
              </a:ext>
            </a:extLst>
          </p:cNvPr>
          <p:cNvCxnSpPr>
            <a:cxnSpLocks noChangeShapeType="1"/>
            <a:stCxn id="62" idx="4"/>
            <a:endCxn id="60" idx="0"/>
          </p:cNvCxnSpPr>
          <p:nvPr/>
        </p:nvCxnSpPr>
        <p:spPr bwMode="auto">
          <a:xfrm rot="5400000">
            <a:off x="4380089" y="7881903"/>
            <a:ext cx="257387" cy="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3849" name="Straight Arrow Connector 50">
            <a:extLst>
              <a:ext uri="{FF2B5EF4-FFF2-40B4-BE49-F238E27FC236}">
                <a16:creationId xmlns:a16="http://schemas.microsoft.com/office/drawing/2014/main" id="{BB6670CB-FB93-8B4F-8A5A-D5362DC5F350}"/>
              </a:ext>
            </a:extLst>
          </p:cNvPr>
          <p:cNvCxnSpPr>
            <a:cxnSpLocks noChangeShapeType="1"/>
          </p:cNvCxnSpPr>
          <p:nvPr/>
        </p:nvCxnSpPr>
        <p:spPr bwMode="auto">
          <a:xfrm rot="5400000">
            <a:off x="4380089" y="7281334"/>
            <a:ext cx="257387" cy="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3850" name="Elbow Connector 51">
            <a:extLst>
              <a:ext uri="{FF2B5EF4-FFF2-40B4-BE49-F238E27FC236}">
                <a16:creationId xmlns:a16="http://schemas.microsoft.com/office/drawing/2014/main" id="{8FE698D1-57F8-0342-8241-AF2BB26B3A28}"/>
              </a:ext>
            </a:extLst>
          </p:cNvPr>
          <p:cNvCxnSpPr>
            <a:cxnSpLocks noChangeShapeType="1"/>
          </p:cNvCxnSpPr>
          <p:nvPr/>
        </p:nvCxnSpPr>
        <p:spPr bwMode="auto">
          <a:xfrm flipV="1">
            <a:off x="4517814" y="7581618"/>
            <a:ext cx="1255324" cy="966329"/>
          </a:xfrm>
          <a:prstGeom prst="bentConnector3">
            <a:avLst>
              <a:gd name="adj1" fmla="val 50000"/>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6" name="Rounded Rectangle 65">
            <a:extLst>
              <a:ext uri="{FF2B5EF4-FFF2-40B4-BE49-F238E27FC236}">
                <a16:creationId xmlns:a16="http://schemas.microsoft.com/office/drawing/2014/main" id="{B0640EE0-AD71-FB44-9BED-9DDD23BAFB7E}"/>
              </a:ext>
            </a:extLst>
          </p:cNvPr>
          <p:cNvSpPr/>
          <p:nvPr/>
        </p:nvSpPr>
        <p:spPr bwMode="auto">
          <a:xfrm>
            <a:off x="5592516" y="8008339"/>
            <a:ext cx="720230" cy="428978"/>
          </a:xfrm>
          <a:prstGeom prst="roundRect">
            <a:avLst/>
          </a:prstGeom>
          <a:solidFill>
            <a:schemeClr val="bg2">
              <a:lumMod val="50000"/>
            </a:schemeClr>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pPr algn="ctr" eaLnBrk="0" hangingPunct="0">
              <a:lnSpc>
                <a:spcPct val="93000"/>
              </a:lnSpc>
              <a:buClr>
                <a:srgbClr val="000000"/>
              </a:buClr>
              <a:buSzPct val="100000"/>
              <a:buFont typeface="Arial" charset="0"/>
              <a:buNone/>
              <a:defRPr/>
            </a:pPr>
            <a:r>
              <a:rPr lang="en-US" sz="1991" dirty="0">
                <a:solidFill>
                  <a:schemeClr val="bg1"/>
                </a:solidFill>
              </a:rPr>
              <a:t>E</a:t>
            </a:r>
            <a:r>
              <a:rPr lang="en-US" sz="1991" baseline="-25000" dirty="0">
                <a:solidFill>
                  <a:schemeClr val="bg1"/>
                </a:solidFill>
              </a:rPr>
              <a:t>K</a:t>
            </a:r>
            <a:endParaRPr lang="en-US" sz="1991" dirty="0">
              <a:solidFill>
                <a:schemeClr val="bg1"/>
              </a:solidFill>
            </a:endParaRPr>
          </a:p>
        </p:txBody>
      </p:sp>
      <p:sp>
        <p:nvSpPr>
          <p:cNvPr id="33852" name="TextBox 54">
            <a:extLst>
              <a:ext uri="{FF2B5EF4-FFF2-40B4-BE49-F238E27FC236}">
                <a16:creationId xmlns:a16="http://schemas.microsoft.com/office/drawing/2014/main" id="{D29774F7-1D41-4F40-9FD9-48B2394D96DC}"/>
              </a:ext>
            </a:extLst>
          </p:cNvPr>
          <p:cNvSpPr txBox="1">
            <a:spLocks noChangeArrowheads="1"/>
          </p:cNvSpPr>
          <p:nvPr/>
        </p:nvSpPr>
        <p:spPr bwMode="auto">
          <a:xfrm>
            <a:off x="5592516" y="6811716"/>
            <a:ext cx="702168" cy="336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en-US" sz="1707">
                <a:solidFill>
                  <a:schemeClr val="tx1"/>
                </a:solidFill>
              </a:rPr>
              <a:t>P[3]</a:t>
            </a:r>
          </a:p>
        </p:txBody>
      </p:sp>
      <p:sp>
        <p:nvSpPr>
          <p:cNvPr id="68" name="Flowchart: Or 67">
            <a:extLst>
              <a:ext uri="{FF2B5EF4-FFF2-40B4-BE49-F238E27FC236}">
                <a16:creationId xmlns:a16="http://schemas.microsoft.com/office/drawing/2014/main" id="{01312667-7770-9141-A622-A0A8908D3BC9}"/>
              </a:ext>
            </a:extLst>
          </p:cNvPr>
          <p:cNvSpPr/>
          <p:nvPr/>
        </p:nvSpPr>
        <p:spPr bwMode="auto">
          <a:xfrm>
            <a:off x="5773138" y="7410027"/>
            <a:ext cx="358986" cy="343182"/>
          </a:xfrm>
          <a:prstGeom prst="flowChartOr">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eaLnBrk="0" hangingPunct="0">
              <a:lnSpc>
                <a:spcPct val="93000"/>
              </a:lnSpc>
              <a:buClr>
                <a:srgbClr val="000000"/>
              </a:buClr>
              <a:buSzPct val="100000"/>
              <a:buFont typeface="Arial" charset="0"/>
              <a:buNone/>
              <a:defRPr/>
            </a:pPr>
            <a:endParaRPr lang="en-US" sz="1707"/>
          </a:p>
        </p:txBody>
      </p:sp>
      <p:cxnSp>
        <p:nvCxnSpPr>
          <p:cNvPr id="33854" name="Straight Arrow Connector 56">
            <a:extLst>
              <a:ext uri="{FF2B5EF4-FFF2-40B4-BE49-F238E27FC236}">
                <a16:creationId xmlns:a16="http://schemas.microsoft.com/office/drawing/2014/main" id="{F462D1FC-69AB-514D-99DA-8E8AB6B07A0A}"/>
              </a:ext>
            </a:extLst>
          </p:cNvPr>
          <p:cNvCxnSpPr>
            <a:cxnSpLocks noChangeShapeType="1"/>
            <a:stCxn id="68" idx="4"/>
            <a:endCxn id="66" idx="0"/>
          </p:cNvCxnSpPr>
          <p:nvPr/>
        </p:nvCxnSpPr>
        <p:spPr bwMode="auto">
          <a:xfrm rot="5400000">
            <a:off x="5823938" y="7880774"/>
            <a:ext cx="257387" cy="2258"/>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3855" name="Straight Arrow Connector 57">
            <a:extLst>
              <a:ext uri="{FF2B5EF4-FFF2-40B4-BE49-F238E27FC236}">
                <a16:creationId xmlns:a16="http://schemas.microsoft.com/office/drawing/2014/main" id="{E1F9DC85-F6DC-6840-B06C-5613D89512E6}"/>
              </a:ext>
            </a:extLst>
          </p:cNvPr>
          <p:cNvCxnSpPr>
            <a:cxnSpLocks noChangeShapeType="1"/>
          </p:cNvCxnSpPr>
          <p:nvPr/>
        </p:nvCxnSpPr>
        <p:spPr bwMode="auto">
          <a:xfrm rot="5400000">
            <a:off x="5823938" y="7280205"/>
            <a:ext cx="257387" cy="2258"/>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3856" name="Elbow Connector 58">
            <a:extLst>
              <a:ext uri="{FF2B5EF4-FFF2-40B4-BE49-F238E27FC236}">
                <a16:creationId xmlns:a16="http://schemas.microsoft.com/office/drawing/2014/main" id="{EB134A5E-44FC-DD4C-80DF-9F4CF4B43BE3}"/>
              </a:ext>
            </a:extLst>
          </p:cNvPr>
          <p:cNvCxnSpPr>
            <a:cxnSpLocks noChangeShapeType="1"/>
            <a:stCxn id="66" idx="2"/>
            <a:endCxn id="33864" idx="0"/>
          </p:cNvCxnSpPr>
          <p:nvPr/>
        </p:nvCxnSpPr>
        <p:spPr bwMode="auto">
          <a:xfrm rot="16200000" flipH="1">
            <a:off x="5810392" y="8579555"/>
            <a:ext cx="291253" cy="6775"/>
          </a:xfrm>
          <a:prstGeom prst="bentConnector3">
            <a:avLst>
              <a:gd name="adj1" fmla="val 50000"/>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3857" name="Straight Arrow Connector 62">
            <a:extLst>
              <a:ext uri="{FF2B5EF4-FFF2-40B4-BE49-F238E27FC236}">
                <a16:creationId xmlns:a16="http://schemas.microsoft.com/office/drawing/2014/main" id="{B1490C01-E20F-AA47-99F1-D94BF415B687}"/>
              </a:ext>
            </a:extLst>
          </p:cNvPr>
          <p:cNvCxnSpPr>
            <a:cxnSpLocks noChangeShapeType="1"/>
            <a:stCxn id="52" idx="2"/>
            <a:endCxn id="33862" idx="0"/>
          </p:cNvCxnSpPr>
          <p:nvPr/>
        </p:nvCxnSpPr>
        <p:spPr bwMode="auto">
          <a:xfrm flipH="1">
            <a:off x="3043486" y="8437317"/>
            <a:ext cx="21448" cy="291253"/>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3858" name="Straight Arrow Connector 63">
            <a:extLst>
              <a:ext uri="{FF2B5EF4-FFF2-40B4-BE49-F238E27FC236}">
                <a16:creationId xmlns:a16="http://schemas.microsoft.com/office/drawing/2014/main" id="{EC57D800-7B1A-874B-AE5F-ACEEB2B8C6C4}"/>
              </a:ext>
            </a:extLst>
          </p:cNvPr>
          <p:cNvCxnSpPr>
            <a:cxnSpLocks noChangeShapeType="1"/>
            <a:stCxn id="60" idx="2"/>
            <a:endCxn id="33863" idx="0"/>
          </p:cNvCxnSpPr>
          <p:nvPr/>
        </p:nvCxnSpPr>
        <p:spPr bwMode="auto">
          <a:xfrm flipH="1">
            <a:off x="4490721" y="8437317"/>
            <a:ext cx="18062" cy="291253"/>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3859" name="Straight Arrow Connector 71">
            <a:extLst>
              <a:ext uri="{FF2B5EF4-FFF2-40B4-BE49-F238E27FC236}">
                <a16:creationId xmlns:a16="http://schemas.microsoft.com/office/drawing/2014/main" id="{2DFA94D6-F7A0-BC4B-BBE9-97C9EEACB089}"/>
              </a:ext>
            </a:extLst>
          </p:cNvPr>
          <p:cNvCxnSpPr>
            <a:cxnSpLocks noChangeShapeType="1"/>
            <a:endCxn id="45" idx="2"/>
          </p:cNvCxnSpPr>
          <p:nvPr/>
        </p:nvCxnSpPr>
        <p:spPr bwMode="auto">
          <a:xfrm>
            <a:off x="717973" y="7581618"/>
            <a:ext cx="722489" cy="2258"/>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3860" name="TextBox 73">
            <a:extLst>
              <a:ext uri="{FF2B5EF4-FFF2-40B4-BE49-F238E27FC236}">
                <a16:creationId xmlns:a16="http://schemas.microsoft.com/office/drawing/2014/main" id="{5CE02F3E-03C3-D342-9419-0E8219B651E4}"/>
              </a:ext>
            </a:extLst>
          </p:cNvPr>
          <p:cNvSpPr txBox="1">
            <a:spLocks noChangeArrowheads="1"/>
          </p:cNvSpPr>
          <p:nvPr/>
        </p:nvSpPr>
        <p:spPr bwMode="auto">
          <a:xfrm>
            <a:off x="216747" y="7373903"/>
            <a:ext cx="433493" cy="336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algn="ctr"/>
            <a:r>
              <a:rPr lang="en-US" altLang="en-US" sz="1707">
                <a:solidFill>
                  <a:schemeClr val="tx1"/>
                </a:solidFill>
              </a:rPr>
              <a:t>V</a:t>
            </a:r>
          </a:p>
        </p:txBody>
      </p:sp>
      <p:sp>
        <p:nvSpPr>
          <p:cNvPr id="33861" name="TextBox 74">
            <a:extLst>
              <a:ext uri="{FF2B5EF4-FFF2-40B4-BE49-F238E27FC236}">
                <a16:creationId xmlns:a16="http://schemas.microsoft.com/office/drawing/2014/main" id="{8339B5CC-D221-B747-B1B0-3767D90E8465}"/>
              </a:ext>
            </a:extLst>
          </p:cNvPr>
          <p:cNvSpPr txBox="1">
            <a:spLocks noChangeArrowheads="1"/>
          </p:cNvSpPr>
          <p:nvPr/>
        </p:nvSpPr>
        <p:spPr bwMode="auto">
          <a:xfrm>
            <a:off x="1307256" y="8728570"/>
            <a:ext cx="587019" cy="336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en-US" sz="1707">
                <a:solidFill>
                  <a:schemeClr val="tx1"/>
                </a:solidFill>
              </a:rPr>
              <a:t>C[0]</a:t>
            </a:r>
          </a:p>
        </p:txBody>
      </p:sp>
      <p:sp>
        <p:nvSpPr>
          <p:cNvPr id="33862" name="TextBox 75">
            <a:extLst>
              <a:ext uri="{FF2B5EF4-FFF2-40B4-BE49-F238E27FC236}">
                <a16:creationId xmlns:a16="http://schemas.microsoft.com/office/drawing/2014/main" id="{61F366EC-1D8B-FE42-8370-2C44FDA66C2E}"/>
              </a:ext>
            </a:extLst>
          </p:cNvPr>
          <p:cNvSpPr txBox="1">
            <a:spLocks noChangeArrowheads="1"/>
          </p:cNvSpPr>
          <p:nvPr/>
        </p:nvSpPr>
        <p:spPr bwMode="auto">
          <a:xfrm>
            <a:off x="2749976" y="8728570"/>
            <a:ext cx="587019" cy="336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en-US" sz="1707">
                <a:solidFill>
                  <a:schemeClr val="tx1"/>
                </a:solidFill>
              </a:rPr>
              <a:t>C[1]</a:t>
            </a:r>
          </a:p>
        </p:txBody>
      </p:sp>
      <p:sp>
        <p:nvSpPr>
          <p:cNvPr id="33863" name="TextBox 76">
            <a:extLst>
              <a:ext uri="{FF2B5EF4-FFF2-40B4-BE49-F238E27FC236}">
                <a16:creationId xmlns:a16="http://schemas.microsoft.com/office/drawing/2014/main" id="{180ABD1C-9EF4-2F4C-82F6-24A8D0FC9633}"/>
              </a:ext>
            </a:extLst>
          </p:cNvPr>
          <p:cNvSpPr txBox="1">
            <a:spLocks noChangeArrowheads="1"/>
          </p:cNvSpPr>
          <p:nvPr/>
        </p:nvSpPr>
        <p:spPr bwMode="auto">
          <a:xfrm>
            <a:off x="4197211" y="8728570"/>
            <a:ext cx="587019" cy="336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en-US" sz="1707">
                <a:solidFill>
                  <a:schemeClr val="tx1"/>
                </a:solidFill>
              </a:rPr>
              <a:t>C[2]</a:t>
            </a:r>
          </a:p>
        </p:txBody>
      </p:sp>
      <p:sp>
        <p:nvSpPr>
          <p:cNvPr id="33864" name="TextBox 77">
            <a:extLst>
              <a:ext uri="{FF2B5EF4-FFF2-40B4-BE49-F238E27FC236}">
                <a16:creationId xmlns:a16="http://schemas.microsoft.com/office/drawing/2014/main" id="{8895AB35-03A5-914F-AE11-FEBB716497DF}"/>
              </a:ext>
            </a:extLst>
          </p:cNvPr>
          <p:cNvSpPr txBox="1">
            <a:spLocks noChangeArrowheads="1"/>
          </p:cNvSpPr>
          <p:nvPr/>
        </p:nvSpPr>
        <p:spPr bwMode="auto">
          <a:xfrm>
            <a:off x="5524784" y="8728570"/>
            <a:ext cx="869244" cy="336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en-US" sz="1707">
                <a:solidFill>
                  <a:schemeClr val="tx1"/>
                </a:solidFill>
              </a:rPr>
              <a:t>C[3]</a:t>
            </a:r>
          </a:p>
        </p:txBody>
      </p:sp>
      <p:sp>
        <p:nvSpPr>
          <p:cNvPr id="33865" name="TextBox 3">
            <a:extLst>
              <a:ext uri="{FF2B5EF4-FFF2-40B4-BE49-F238E27FC236}">
                <a16:creationId xmlns:a16="http://schemas.microsoft.com/office/drawing/2014/main" id="{BEABB33E-13EC-6B42-B2E3-91E614BFCBA2}"/>
              </a:ext>
            </a:extLst>
          </p:cNvPr>
          <p:cNvSpPr txBox="1">
            <a:spLocks noChangeArrowheads="1"/>
          </p:cNvSpPr>
          <p:nvPr/>
        </p:nvSpPr>
        <p:spPr bwMode="auto">
          <a:xfrm>
            <a:off x="2388548" y="6305975"/>
            <a:ext cx="2073003" cy="37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en-US" sz="1991">
                <a:solidFill>
                  <a:schemeClr val="tx1"/>
                </a:solidFill>
              </a:rPr>
              <a:t>CBC Encryption:</a:t>
            </a:r>
          </a:p>
        </p:txBody>
      </p:sp>
      <p:sp>
        <p:nvSpPr>
          <p:cNvPr id="33866" name="TextBox 79">
            <a:extLst>
              <a:ext uri="{FF2B5EF4-FFF2-40B4-BE49-F238E27FC236}">
                <a16:creationId xmlns:a16="http://schemas.microsoft.com/office/drawing/2014/main" id="{416AF0A1-AB23-1643-A17F-F72787A787C1}"/>
              </a:ext>
            </a:extLst>
          </p:cNvPr>
          <p:cNvSpPr txBox="1">
            <a:spLocks noChangeArrowheads="1"/>
          </p:cNvSpPr>
          <p:nvPr/>
        </p:nvSpPr>
        <p:spPr bwMode="auto">
          <a:xfrm>
            <a:off x="8670375" y="6315006"/>
            <a:ext cx="2087430" cy="37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en-US" sz="1991">
                <a:solidFill>
                  <a:schemeClr val="tx1"/>
                </a:solidFill>
              </a:rPr>
              <a:t>CBC Decryption:</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F4ED-8B15-5B4A-8C2D-0CC3F53DD935}"/>
              </a:ext>
            </a:extLst>
          </p:cNvPr>
          <p:cNvSpPr>
            <a:spLocks noGrp="1"/>
          </p:cNvSpPr>
          <p:nvPr>
            <p:ph type="title"/>
          </p:nvPr>
        </p:nvSpPr>
        <p:spPr>
          <a:xfrm>
            <a:off x="-258210" y="124086"/>
            <a:ext cx="13263010" cy="2438400"/>
          </a:xfrm>
        </p:spPr>
        <p:txBody>
          <a:bodyPr/>
          <a:lstStyle/>
          <a:p>
            <a:r>
              <a:rPr lang="en-US" altLang="zh-CN" sz="6000" dirty="0"/>
              <a:t>Threat</a:t>
            </a:r>
            <a:r>
              <a:rPr lang="zh-CN" altLang="en-US" sz="6000" dirty="0"/>
              <a:t> </a:t>
            </a:r>
            <a:r>
              <a:rPr lang="en-US" altLang="zh-CN" sz="6000" dirty="0"/>
              <a:t>Model</a:t>
            </a:r>
            <a:r>
              <a:rPr lang="zh-CN" altLang="en-US" sz="6000" dirty="0"/>
              <a:t> </a:t>
            </a:r>
            <a:r>
              <a:rPr lang="en-US" altLang="zh-CN" sz="6000" dirty="0"/>
              <a:t>of</a:t>
            </a:r>
            <a:r>
              <a:rPr lang="zh-CN" altLang="en-US" sz="6000" dirty="0"/>
              <a:t> </a:t>
            </a:r>
            <a:r>
              <a:rPr lang="en-US" altLang="zh-CN" sz="6000" dirty="0"/>
              <a:t>Secure</a:t>
            </a:r>
            <a:r>
              <a:rPr lang="zh-CN" altLang="en-US" sz="6000" dirty="0"/>
              <a:t> </a:t>
            </a:r>
            <a:r>
              <a:rPr lang="en-US" altLang="zh-CN" sz="6000" dirty="0"/>
              <a:t>Communication</a:t>
            </a:r>
            <a:endParaRPr lang="en-US" sz="6000" dirty="0"/>
          </a:p>
        </p:txBody>
      </p:sp>
      <p:grpSp>
        <p:nvGrpSpPr>
          <p:cNvPr id="3" name="Group 2">
            <a:extLst>
              <a:ext uri="{FF2B5EF4-FFF2-40B4-BE49-F238E27FC236}">
                <a16:creationId xmlns:a16="http://schemas.microsoft.com/office/drawing/2014/main" id="{96F3D61E-7EEC-AD47-B259-F8A7FB2A8384}"/>
              </a:ext>
            </a:extLst>
          </p:cNvPr>
          <p:cNvGrpSpPr/>
          <p:nvPr/>
        </p:nvGrpSpPr>
        <p:grpSpPr>
          <a:xfrm>
            <a:off x="177800" y="1785104"/>
            <a:ext cx="9731375" cy="6183392"/>
            <a:chOff x="1636712" y="3352800"/>
            <a:chExt cx="9731375" cy="6183392"/>
          </a:xfrm>
        </p:grpSpPr>
        <p:grpSp>
          <p:nvGrpSpPr>
            <p:cNvPr id="24" name="Group 23">
              <a:extLst>
                <a:ext uri="{FF2B5EF4-FFF2-40B4-BE49-F238E27FC236}">
                  <a16:creationId xmlns:a16="http://schemas.microsoft.com/office/drawing/2014/main" id="{5CB5E54F-B185-4B45-AFB2-C7532410EAB3}"/>
                </a:ext>
              </a:extLst>
            </p:cNvPr>
            <p:cNvGrpSpPr/>
            <p:nvPr/>
          </p:nvGrpSpPr>
          <p:grpSpPr>
            <a:xfrm>
              <a:off x="1636712" y="3352800"/>
              <a:ext cx="9731375" cy="4459559"/>
              <a:chOff x="504825" y="2852085"/>
              <a:chExt cx="8186738" cy="2169178"/>
            </a:xfrm>
          </p:grpSpPr>
          <p:pic>
            <p:nvPicPr>
              <p:cNvPr id="6" name="Picture 6" descr="Alice">
                <a:extLst>
                  <a:ext uri="{FF2B5EF4-FFF2-40B4-BE49-F238E27FC236}">
                    <a16:creationId xmlns:a16="http://schemas.microsoft.com/office/drawing/2014/main" id="{45EB910D-8C6B-2142-AF89-4B89EE492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346" y="3547243"/>
                <a:ext cx="756291"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Bob">
                <a:extLst>
                  <a:ext uri="{FF2B5EF4-FFF2-40B4-BE49-F238E27FC236}">
                    <a16:creationId xmlns:a16="http://schemas.microsoft.com/office/drawing/2014/main" id="{A1BBFA63-9D4B-A046-B240-0C3C005A70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0898" y="3547243"/>
                <a:ext cx="817563" cy="585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1">
                <a:extLst>
                  <a:ext uri="{FF2B5EF4-FFF2-40B4-BE49-F238E27FC236}">
                    <a16:creationId xmlns:a16="http://schemas.microsoft.com/office/drawing/2014/main" id="{A7A80295-4ED0-0544-B34A-8E10B4228916}"/>
                  </a:ext>
                </a:extLst>
              </p:cNvPr>
              <p:cNvSpPr>
                <a:spLocks noChangeArrowheads="1"/>
              </p:cNvSpPr>
              <p:nvPr/>
            </p:nvSpPr>
            <p:spPr bwMode="auto">
              <a:xfrm>
                <a:off x="2052638" y="4205288"/>
                <a:ext cx="1293812" cy="803275"/>
              </a:xfrm>
              <a:prstGeom prst="rect">
                <a:avLst/>
              </a:prstGeom>
              <a:solidFill>
                <a:schemeClr val="accent1"/>
              </a:solidFill>
              <a:ln w="9525">
                <a:solidFill>
                  <a:schemeClr val="tx1"/>
                </a:solidFill>
                <a:miter lim="800000"/>
                <a:headEnd/>
                <a:tailEnd/>
              </a:ln>
            </p:spPr>
            <p:txBody>
              <a:bodyPr wrap="none" anchor="ct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endParaRPr lang="en-US" altLang="en-US"/>
              </a:p>
            </p:txBody>
          </p:sp>
          <p:sp>
            <p:nvSpPr>
              <p:cNvPr id="9" name="Text Box 12">
                <a:extLst>
                  <a:ext uri="{FF2B5EF4-FFF2-40B4-BE49-F238E27FC236}">
                    <a16:creationId xmlns:a16="http://schemas.microsoft.com/office/drawing/2014/main" id="{28AF46C4-024E-7349-B9CF-4A8909B0066C}"/>
                  </a:ext>
                </a:extLst>
              </p:cNvPr>
              <p:cNvSpPr txBox="1">
                <a:spLocks noChangeArrowheads="1"/>
              </p:cNvSpPr>
              <p:nvPr/>
            </p:nvSpPr>
            <p:spPr bwMode="auto">
              <a:xfrm>
                <a:off x="2171542" y="4167188"/>
                <a:ext cx="976629" cy="379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endParaRPr lang="en-US" altLang="zh-CN" sz="2400" dirty="0">
                  <a:latin typeface="Comic Sans MS" panose="030F0902030302020204" pitchFamily="66" charset="0"/>
                </a:endParaRPr>
              </a:p>
              <a:p>
                <a:r>
                  <a:rPr lang="en-US" altLang="zh-CN" sz="2400" dirty="0">
                    <a:latin typeface="Comic Sans MS" panose="030F0902030302020204" pitchFamily="66" charset="0"/>
                  </a:rPr>
                  <a:t>sender</a:t>
                </a:r>
              </a:p>
            </p:txBody>
          </p:sp>
          <p:sp>
            <p:nvSpPr>
              <p:cNvPr id="10" name="Rectangle 13">
                <a:extLst>
                  <a:ext uri="{FF2B5EF4-FFF2-40B4-BE49-F238E27FC236}">
                    <a16:creationId xmlns:a16="http://schemas.microsoft.com/office/drawing/2014/main" id="{A20CD078-885D-4F46-8CC6-042B4553E313}"/>
                  </a:ext>
                </a:extLst>
              </p:cNvPr>
              <p:cNvSpPr>
                <a:spLocks noChangeArrowheads="1"/>
              </p:cNvSpPr>
              <p:nvPr/>
            </p:nvSpPr>
            <p:spPr bwMode="auto">
              <a:xfrm>
                <a:off x="5780088" y="4217988"/>
                <a:ext cx="1293812" cy="803275"/>
              </a:xfrm>
              <a:prstGeom prst="rect">
                <a:avLst/>
              </a:prstGeom>
              <a:solidFill>
                <a:schemeClr val="accent1"/>
              </a:solidFill>
              <a:ln w="9525">
                <a:solidFill>
                  <a:schemeClr val="tx1"/>
                </a:solidFill>
                <a:miter lim="800000"/>
                <a:headEnd/>
                <a:tailEnd/>
              </a:ln>
            </p:spPr>
            <p:txBody>
              <a:bodyPr wrap="none" anchor="ct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endParaRPr lang="en-US" altLang="en-US"/>
              </a:p>
            </p:txBody>
          </p:sp>
          <p:sp>
            <p:nvSpPr>
              <p:cNvPr id="11" name="Text Box 14">
                <a:extLst>
                  <a:ext uri="{FF2B5EF4-FFF2-40B4-BE49-F238E27FC236}">
                    <a16:creationId xmlns:a16="http://schemas.microsoft.com/office/drawing/2014/main" id="{27F99F2F-07AB-5B44-9D27-E9A0F7E0B680}"/>
                  </a:ext>
                </a:extLst>
              </p:cNvPr>
              <p:cNvSpPr txBox="1">
                <a:spLocks noChangeArrowheads="1"/>
              </p:cNvSpPr>
              <p:nvPr/>
            </p:nvSpPr>
            <p:spPr bwMode="auto">
              <a:xfrm>
                <a:off x="5848564" y="4194175"/>
                <a:ext cx="1160033" cy="379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endParaRPr lang="en-US" altLang="zh-CN" sz="2400" dirty="0">
                  <a:latin typeface="Comic Sans MS" panose="030F0902030302020204" pitchFamily="66" charset="0"/>
                </a:endParaRPr>
              </a:p>
              <a:p>
                <a:r>
                  <a:rPr lang="en-US" altLang="zh-CN" sz="2400" dirty="0">
                    <a:latin typeface="Comic Sans MS" panose="030F0902030302020204" pitchFamily="66" charset="0"/>
                  </a:rPr>
                  <a:t>receiver</a:t>
                </a:r>
              </a:p>
            </p:txBody>
          </p:sp>
          <p:sp>
            <p:nvSpPr>
              <p:cNvPr id="12" name="Text Box 18">
                <a:extLst>
                  <a:ext uri="{FF2B5EF4-FFF2-40B4-BE49-F238E27FC236}">
                    <a16:creationId xmlns:a16="http://schemas.microsoft.com/office/drawing/2014/main" id="{3834A009-B54A-7B49-990B-81E8342FB4E0}"/>
                  </a:ext>
                </a:extLst>
              </p:cNvPr>
              <p:cNvSpPr txBox="1">
                <a:spLocks noChangeArrowheads="1"/>
              </p:cNvSpPr>
              <p:nvPr/>
            </p:nvSpPr>
            <p:spPr bwMode="auto">
              <a:xfrm>
                <a:off x="2698571" y="3460750"/>
                <a:ext cx="1952988" cy="379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4800" dirty="0">
                    <a:solidFill>
                      <a:schemeClr val="tx1"/>
                    </a:solidFill>
                    <a:latin typeface="Comic Sans MS" panose="030F0902030302020204" pitchFamily="66" charset="0"/>
                  </a:rPr>
                  <a:t>channel</a:t>
                </a:r>
                <a:endParaRPr lang="en-US" altLang="zh-CN" sz="2400" dirty="0">
                  <a:solidFill>
                    <a:schemeClr val="tx1"/>
                  </a:solidFill>
                  <a:latin typeface="Comic Sans MS" panose="030F0902030302020204" pitchFamily="66" charset="0"/>
                </a:endParaRPr>
              </a:p>
            </p:txBody>
          </p:sp>
          <p:sp>
            <p:nvSpPr>
              <p:cNvPr id="13" name="Line 19">
                <a:extLst>
                  <a:ext uri="{FF2B5EF4-FFF2-40B4-BE49-F238E27FC236}">
                    <a16:creationId xmlns:a16="http://schemas.microsoft.com/office/drawing/2014/main" id="{F1DB4815-41CE-DD4D-8B3A-C6EA46583AEA}"/>
                  </a:ext>
                </a:extLst>
              </p:cNvPr>
              <p:cNvSpPr>
                <a:spLocks noChangeShapeType="1"/>
              </p:cNvSpPr>
              <p:nvPr/>
            </p:nvSpPr>
            <p:spPr bwMode="auto">
              <a:xfrm>
                <a:off x="3768725" y="3883025"/>
                <a:ext cx="238125" cy="449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Rectangle 21">
                <a:extLst>
                  <a:ext uri="{FF2B5EF4-FFF2-40B4-BE49-F238E27FC236}">
                    <a16:creationId xmlns:a16="http://schemas.microsoft.com/office/drawing/2014/main" id="{DBF4260A-044D-B643-B1E7-3B6B2C779FEC}"/>
                  </a:ext>
                </a:extLst>
              </p:cNvPr>
              <p:cNvSpPr>
                <a:spLocks noChangeArrowheads="1"/>
              </p:cNvSpPr>
              <p:nvPr/>
            </p:nvSpPr>
            <p:spPr bwMode="auto">
              <a:xfrm>
                <a:off x="3332163" y="4403725"/>
                <a:ext cx="2447925" cy="366713"/>
              </a:xfrm>
              <a:prstGeom prst="rect">
                <a:avLst/>
              </a:prstGeom>
              <a:solidFill>
                <a:srgbClr val="FF0000"/>
              </a:solidFill>
              <a:ln w="9525">
                <a:solidFill>
                  <a:schemeClr val="tx1"/>
                </a:solidFill>
                <a:miter lim="800000"/>
                <a:headEnd/>
                <a:tailEnd/>
              </a:ln>
            </p:spPr>
            <p:txBody>
              <a:bodyPr wrap="none" anchor="ct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endParaRPr lang="en-US" altLang="en-US"/>
              </a:p>
            </p:txBody>
          </p:sp>
          <p:sp>
            <p:nvSpPr>
              <p:cNvPr id="15" name="Line 17">
                <a:extLst>
                  <a:ext uri="{FF2B5EF4-FFF2-40B4-BE49-F238E27FC236}">
                    <a16:creationId xmlns:a16="http://schemas.microsoft.com/office/drawing/2014/main" id="{3887E14A-1E63-0344-95AD-3429BA52B219}"/>
                  </a:ext>
                </a:extLst>
              </p:cNvPr>
              <p:cNvSpPr>
                <a:spLocks noChangeShapeType="1"/>
              </p:cNvSpPr>
              <p:nvPr/>
            </p:nvSpPr>
            <p:spPr bwMode="auto">
              <a:xfrm flipV="1">
                <a:off x="3375025" y="4616450"/>
                <a:ext cx="2460625" cy="0"/>
              </a:xfrm>
              <a:prstGeom prst="line">
                <a:avLst/>
              </a:prstGeom>
              <a:noFill/>
              <a:ln w="762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 name="Text Box 23">
                <a:extLst>
                  <a:ext uri="{FF2B5EF4-FFF2-40B4-BE49-F238E27FC236}">
                    <a16:creationId xmlns:a16="http://schemas.microsoft.com/office/drawing/2014/main" id="{E36FCFC1-E15D-8E45-8D29-9C0F3FB3432F}"/>
                  </a:ext>
                </a:extLst>
              </p:cNvPr>
              <p:cNvSpPr txBox="1">
                <a:spLocks noChangeArrowheads="1"/>
              </p:cNvSpPr>
              <p:nvPr/>
            </p:nvSpPr>
            <p:spPr bwMode="auto">
              <a:xfrm>
                <a:off x="4600293" y="2852085"/>
                <a:ext cx="2381531" cy="796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3600" dirty="0">
                    <a:solidFill>
                      <a:schemeClr val="tx1"/>
                    </a:solidFill>
                    <a:latin typeface="Comic Sans MS" panose="030F0902030302020204" pitchFamily="66" charset="0"/>
                  </a:rPr>
                  <a:t>data, control messages</a:t>
                </a:r>
              </a:p>
            </p:txBody>
          </p:sp>
          <p:sp>
            <p:nvSpPr>
              <p:cNvPr id="17" name="Line 24">
                <a:extLst>
                  <a:ext uri="{FF2B5EF4-FFF2-40B4-BE49-F238E27FC236}">
                    <a16:creationId xmlns:a16="http://schemas.microsoft.com/office/drawing/2014/main" id="{10CC1111-1B9B-5A42-89C6-F95C4DF319D5}"/>
                  </a:ext>
                </a:extLst>
              </p:cNvPr>
              <p:cNvSpPr>
                <a:spLocks noChangeShapeType="1"/>
              </p:cNvSpPr>
              <p:nvPr/>
            </p:nvSpPr>
            <p:spPr bwMode="auto">
              <a:xfrm flipH="1">
                <a:off x="5270499" y="3648801"/>
                <a:ext cx="565150" cy="904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27">
                <a:extLst>
                  <a:ext uri="{FF2B5EF4-FFF2-40B4-BE49-F238E27FC236}">
                    <a16:creationId xmlns:a16="http://schemas.microsoft.com/office/drawing/2014/main" id="{5502966F-EF5A-194D-860D-9BBD88C0156E}"/>
                  </a:ext>
                </a:extLst>
              </p:cNvPr>
              <p:cNvSpPr>
                <a:spLocks noChangeShapeType="1"/>
              </p:cNvSpPr>
              <p:nvPr/>
            </p:nvSpPr>
            <p:spPr bwMode="auto">
              <a:xfrm flipV="1">
                <a:off x="1279525" y="4586288"/>
                <a:ext cx="8143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Text Box 28">
                <a:extLst>
                  <a:ext uri="{FF2B5EF4-FFF2-40B4-BE49-F238E27FC236}">
                    <a16:creationId xmlns:a16="http://schemas.microsoft.com/office/drawing/2014/main" id="{3A4DB5EB-3FA6-AD42-87EC-483B3995AD75}"/>
                  </a:ext>
                </a:extLst>
              </p:cNvPr>
              <p:cNvSpPr txBox="1">
                <a:spLocks noChangeArrowheads="1"/>
              </p:cNvSpPr>
              <p:nvPr/>
            </p:nvSpPr>
            <p:spPr bwMode="auto">
              <a:xfrm>
                <a:off x="504825" y="4316413"/>
                <a:ext cx="81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2400">
                    <a:solidFill>
                      <a:schemeClr val="tx1"/>
                    </a:solidFill>
                    <a:latin typeface="Comic Sans MS" panose="030F0902030302020204" pitchFamily="66" charset="0"/>
                  </a:rPr>
                  <a:t>data</a:t>
                </a:r>
              </a:p>
            </p:txBody>
          </p:sp>
          <p:sp>
            <p:nvSpPr>
              <p:cNvPr id="20" name="Line 29">
                <a:extLst>
                  <a:ext uri="{FF2B5EF4-FFF2-40B4-BE49-F238E27FC236}">
                    <a16:creationId xmlns:a16="http://schemas.microsoft.com/office/drawing/2014/main" id="{C15E4B8F-EC3E-2B43-AA68-14C931F89569}"/>
                  </a:ext>
                </a:extLst>
              </p:cNvPr>
              <p:cNvSpPr>
                <a:spLocks noChangeShapeType="1"/>
              </p:cNvSpPr>
              <p:nvPr/>
            </p:nvSpPr>
            <p:spPr bwMode="auto">
              <a:xfrm flipV="1">
                <a:off x="7086600" y="4556125"/>
                <a:ext cx="8143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 name="Text Box 30">
                <a:extLst>
                  <a:ext uri="{FF2B5EF4-FFF2-40B4-BE49-F238E27FC236}">
                    <a16:creationId xmlns:a16="http://schemas.microsoft.com/office/drawing/2014/main" id="{07A5F3AF-3DEB-1C4F-B7A3-0E3D81ECD833}"/>
                  </a:ext>
                </a:extLst>
              </p:cNvPr>
              <p:cNvSpPr txBox="1">
                <a:spLocks noChangeArrowheads="1"/>
              </p:cNvSpPr>
              <p:nvPr/>
            </p:nvSpPr>
            <p:spPr bwMode="auto">
              <a:xfrm>
                <a:off x="7874000" y="4286250"/>
                <a:ext cx="81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2400">
                    <a:solidFill>
                      <a:schemeClr val="tx1"/>
                    </a:solidFill>
                    <a:latin typeface="Comic Sans MS" panose="030F0902030302020204" pitchFamily="66" charset="0"/>
                  </a:rPr>
                  <a:t>data</a:t>
                </a:r>
              </a:p>
            </p:txBody>
          </p:sp>
          <p:sp>
            <p:nvSpPr>
              <p:cNvPr id="22" name="Text Box 31">
                <a:extLst>
                  <a:ext uri="{FF2B5EF4-FFF2-40B4-BE49-F238E27FC236}">
                    <a16:creationId xmlns:a16="http://schemas.microsoft.com/office/drawing/2014/main" id="{08F23474-8610-DA42-BB9D-7DAC10E9EAB8}"/>
                  </a:ext>
                </a:extLst>
              </p:cNvPr>
              <p:cNvSpPr txBox="1">
                <a:spLocks noChangeArrowheads="1"/>
              </p:cNvSpPr>
              <p:nvPr/>
            </p:nvSpPr>
            <p:spPr bwMode="auto">
              <a:xfrm>
                <a:off x="677862" y="3266255"/>
                <a:ext cx="900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2400" dirty="0">
                    <a:solidFill>
                      <a:schemeClr val="accent2"/>
                    </a:solidFill>
                    <a:latin typeface="Comic Sans MS" panose="030F0902030302020204" pitchFamily="66" charset="0"/>
                  </a:rPr>
                  <a:t>Alice</a:t>
                </a:r>
              </a:p>
            </p:txBody>
          </p:sp>
          <p:sp>
            <p:nvSpPr>
              <p:cNvPr id="23" name="Text Box 32">
                <a:extLst>
                  <a:ext uri="{FF2B5EF4-FFF2-40B4-BE49-F238E27FC236}">
                    <a16:creationId xmlns:a16="http://schemas.microsoft.com/office/drawing/2014/main" id="{F11107C4-8FC8-854B-B738-123E0CF0DD68}"/>
                  </a:ext>
                </a:extLst>
              </p:cNvPr>
              <p:cNvSpPr txBox="1">
                <a:spLocks noChangeArrowheads="1"/>
              </p:cNvSpPr>
              <p:nvPr/>
            </p:nvSpPr>
            <p:spPr bwMode="auto">
              <a:xfrm>
                <a:off x="7520782" y="3277369"/>
                <a:ext cx="717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2400" dirty="0">
                    <a:solidFill>
                      <a:schemeClr val="accent2"/>
                    </a:solidFill>
                    <a:latin typeface="Comic Sans MS" panose="030F0902030302020204" pitchFamily="66" charset="0"/>
                  </a:rPr>
                  <a:t>Bob</a:t>
                </a:r>
              </a:p>
            </p:txBody>
          </p:sp>
        </p:grpSp>
        <p:sp>
          <p:nvSpPr>
            <p:cNvPr id="25" name="Freeform 25">
              <a:extLst>
                <a:ext uri="{FF2B5EF4-FFF2-40B4-BE49-F238E27FC236}">
                  <a16:creationId xmlns:a16="http://schemas.microsoft.com/office/drawing/2014/main" id="{D3B92E0E-11B7-0B4C-A312-29A0EDB339E1}"/>
                </a:ext>
              </a:extLst>
            </p:cNvPr>
            <p:cNvSpPr>
              <a:spLocks/>
            </p:cNvSpPr>
            <p:nvPr/>
          </p:nvSpPr>
          <p:spPr bwMode="auto">
            <a:xfrm>
              <a:off x="5385124" y="7010400"/>
              <a:ext cx="1138899" cy="1200107"/>
            </a:xfrm>
            <a:custGeom>
              <a:avLst/>
              <a:gdLst>
                <a:gd name="T0" fmla="*/ 0 w 344"/>
                <a:gd name="T1" fmla="*/ 0 h 789"/>
                <a:gd name="T2" fmla="*/ 2147483647 w 344"/>
                <a:gd name="T3" fmla="*/ 2147483647 h 789"/>
                <a:gd name="T4" fmla="*/ 2147483647 w 344"/>
                <a:gd name="T5" fmla="*/ 2147483647 h 789"/>
                <a:gd name="T6" fmla="*/ 0 60000 65536"/>
                <a:gd name="T7" fmla="*/ 0 60000 65536"/>
                <a:gd name="T8" fmla="*/ 0 60000 65536"/>
                <a:gd name="T9" fmla="*/ 0 w 344"/>
                <a:gd name="T10" fmla="*/ 0 h 789"/>
                <a:gd name="T11" fmla="*/ 344 w 344"/>
                <a:gd name="T12" fmla="*/ 789 h 789"/>
              </a:gdLst>
              <a:ahLst/>
              <a:cxnLst>
                <a:cxn ang="T6">
                  <a:pos x="T0" y="T1"/>
                </a:cxn>
                <a:cxn ang="T7">
                  <a:pos x="T2" y="T3"/>
                </a:cxn>
                <a:cxn ang="T8">
                  <a:pos x="T4" y="T5"/>
                </a:cxn>
              </a:cxnLst>
              <a:rect l="T9" t="T10" r="T11" b="T12"/>
              <a:pathLst>
                <a:path w="344" h="789">
                  <a:moveTo>
                    <a:pt x="0" y="0"/>
                  </a:moveTo>
                  <a:cubicBezTo>
                    <a:pt x="52" y="24"/>
                    <a:pt x="255" y="10"/>
                    <a:pt x="310" y="142"/>
                  </a:cubicBezTo>
                  <a:cubicBezTo>
                    <a:pt x="344" y="248"/>
                    <a:pt x="324" y="654"/>
                    <a:pt x="328" y="789"/>
                  </a:cubicBezTo>
                </a:path>
              </a:pathLst>
            </a:custGeom>
            <a:noFill/>
            <a:ln w="57150" cap="flat" cmpd="sng">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 name="Freeform 26">
              <a:extLst>
                <a:ext uri="{FF2B5EF4-FFF2-40B4-BE49-F238E27FC236}">
                  <a16:creationId xmlns:a16="http://schemas.microsoft.com/office/drawing/2014/main" id="{9A8996D0-4F69-FA49-B30D-03E3552FB366}"/>
                </a:ext>
              </a:extLst>
            </p:cNvPr>
            <p:cNvSpPr>
              <a:spLocks/>
            </p:cNvSpPr>
            <p:nvPr/>
          </p:nvSpPr>
          <p:spPr bwMode="auto">
            <a:xfrm flipH="1">
              <a:off x="6430104" y="7010400"/>
              <a:ext cx="1138897" cy="1200107"/>
            </a:xfrm>
            <a:custGeom>
              <a:avLst/>
              <a:gdLst>
                <a:gd name="T0" fmla="*/ 0 w 344"/>
                <a:gd name="T1" fmla="*/ 0 h 789"/>
                <a:gd name="T2" fmla="*/ 2147483647 w 344"/>
                <a:gd name="T3" fmla="*/ 2147483647 h 789"/>
                <a:gd name="T4" fmla="*/ 2147483647 w 344"/>
                <a:gd name="T5" fmla="*/ 2147483647 h 789"/>
                <a:gd name="T6" fmla="*/ 0 60000 65536"/>
                <a:gd name="T7" fmla="*/ 0 60000 65536"/>
                <a:gd name="T8" fmla="*/ 0 60000 65536"/>
                <a:gd name="T9" fmla="*/ 0 w 344"/>
                <a:gd name="T10" fmla="*/ 0 h 789"/>
                <a:gd name="T11" fmla="*/ 344 w 344"/>
                <a:gd name="T12" fmla="*/ 789 h 789"/>
              </a:gdLst>
              <a:ahLst/>
              <a:cxnLst>
                <a:cxn ang="T6">
                  <a:pos x="T0" y="T1"/>
                </a:cxn>
                <a:cxn ang="T7">
                  <a:pos x="T2" y="T3"/>
                </a:cxn>
                <a:cxn ang="T8">
                  <a:pos x="T4" y="T5"/>
                </a:cxn>
              </a:cxnLst>
              <a:rect l="T9" t="T10" r="T11" b="T12"/>
              <a:pathLst>
                <a:path w="344" h="789">
                  <a:moveTo>
                    <a:pt x="0" y="0"/>
                  </a:moveTo>
                  <a:cubicBezTo>
                    <a:pt x="52" y="24"/>
                    <a:pt x="255" y="10"/>
                    <a:pt x="310" y="142"/>
                  </a:cubicBezTo>
                  <a:cubicBezTo>
                    <a:pt x="344" y="248"/>
                    <a:pt x="324" y="654"/>
                    <a:pt x="328" y="789"/>
                  </a:cubicBezTo>
                </a:path>
              </a:pathLst>
            </a:custGeom>
            <a:noFill/>
            <a:ln w="57150" cap="flat" cmpd="sng">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27" name="Picture 9" descr="Eve">
              <a:extLst>
                <a:ext uri="{FF2B5EF4-FFF2-40B4-BE49-F238E27FC236}">
                  <a16:creationId xmlns:a16="http://schemas.microsoft.com/office/drawing/2014/main" id="{B65974B6-D8E3-0941-8B08-7A4C3268E4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6565833" y="8240792"/>
              <a:ext cx="1082675" cy="1295400"/>
            </a:xfrm>
            <a:prstGeom prst="rect">
              <a:avLst/>
            </a:prstGeom>
          </p:spPr>
        </p:pic>
        <p:sp>
          <p:nvSpPr>
            <p:cNvPr id="28" name="Text Box 33">
              <a:extLst>
                <a:ext uri="{FF2B5EF4-FFF2-40B4-BE49-F238E27FC236}">
                  <a16:creationId xmlns:a16="http://schemas.microsoft.com/office/drawing/2014/main" id="{77661ACF-2EE1-3A41-8D91-29C1E2FF67D0}"/>
                </a:ext>
              </a:extLst>
            </p:cNvPr>
            <p:cNvSpPr txBox="1">
              <a:spLocks noChangeArrowheads="1"/>
            </p:cNvSpPr>
            <p:nvPr/>
          </p:nvSpPr>
          <p:spPr bwMode="auto">
            <a:xfrm>
              <a:off x="5817152" y="8456017"/>
              <a:ext cx="693738"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2400" dirty="0">
                  <a:solidFill>
                    <a:schemeClr val="accent2"/>
                  </a:solidFill>
                  <a:latin typeface="Comic Sans MS" panose="030F0902030302020204" pitchFamily="66" charset="0"/>
                </a:rPr>
                <a:t>Eve</a:t>
              </a:r>
            </a:p>
          </p:txBody>
        </p:sp>
      </p:grpSp>
      <p:sp>
        <p:nvSpPr>
          <p:cNvPr id="5" name="Rounded Rectangular Callout 4">
            <a:extLst>
              <a:ext uri="{FF2B5EF4-FFF2-40B4-BE49-F238E27FC236}">
                <a16:creationId xmlns:a16="http://schemas.microsoft.com/office/drawing/2014/main" id="{3D56B80C-C40A-F54F-A920-2717E77B5113}"/>
              </a:ext>
            </a:extLst>
          </p:cNvPr>
          <p:cNvSpPr/>
          <p:nvPr/>
        </p:nvSpPr>
        <p:spPr bwMode="auto">
          <a:xfrm>
            <a:off x="7212257" y="6799492"/>
            <a:ext cx="5723004" cy="2438393"/>
          </a:xfrm>
          <a:prstGeom prst="wedgeRoundRectCallout">
            <a:avLst>
              <a:gd name="adj1" fmla="val -68185"/>
              <a:gd name="adj2" fmla="val -35212"/>
              <a:gd name="adj3" fmla="val 16667"/>
            </a:avLst>
          </a:prstGeom>
          <a:noFill/>
          <a:ln>
            <a:solidFill>
              <a:srgbClr val="002060"/>
            </a:solidFill>
          </a:ln>
          <a:effectLst/>
        </p:spPr>
        <p:txBody>
          <a:bodyPr vert="horz" wrap="square" lIns="91440" tIns="45720" rIns="91440" bIns="45720" numCol="1" rtlCol="0" anchor="t" anchorCtr="0" compatLnSpc="1">
            <a:prstTxWarp prst="textNoShape">
              <a:avLst/>
            </a:prstTxWarp>
          </a:bodyPr>
          <a:lstStyle/>
          <a:p>
            <a:pPr marL="571500" indent="-571500" algn="l">
              <a:buFontTx/>
              <a:buChar char="-"/>
            </a:pPr>
            <a:r>
              <a:rPr lang="en-US" altLang="zh-CN" sz="4800" b="1" dirty="0"/>
              <a:t>Eavesdropping</a:t>
            </a:r>
            <a:endParaRPr lang="en-US" altLang="zh-CN" b="1" dirty="0"/>
          </a:p>
          <a:p>
            <a:pPr marL="571500" indent="-571500" algn="l">
              <a:buFontTx/>
              <a:buChar char="-"/>
            </a:pPr>
            <a:r>
              <a:rPr lang="en-US" altLang="zh-CN" dirty="0"/>
              <a:t>Manipulating</a:t>
            </a:r>
          </a:p>
          <a:p>
            <a:pPr marL="571500" indent="-571500" algn="l">
              <a:buFontTx/>
              <a:buChar char="-"/>
            </a:pPr>
            <a:r>
              <a:rPr lang="en-US" altLang="zh-CN" dirty="0"/>
              <a:t>Camouflaging</a:t>
            </a:r>
          </a:p>
          <a:p>
            <a:pPr marR="0" algn="l" defTabSz="914400" rtl="0" eaLnBrk="1" fontAlgn="base" latinLnBrk="0" hangingPunct="1">
              <a:lnSpc>
                <a:spcPct val="100000"/>
              </a:lnSpc>
              <a:spcBef>
                <a:spcPct val="0"/>
              </a:spcBef>
              <a:spcAft>
                <a:spcPct val="0"/>
              </a:spcAft>
              <a:buClrTx/>
              <a:buSzTx/>
              <a:tabLst/>
            </a:pPr>
            <a:endParaRPr kumimoji="0" lang="en-US" sz="4200" b="0" i="0" u="none" strike="noStrike" cap="none" normalizeH="0" baseline="0" dirty="0">
              <a:ln>
                <a:noFill/>
              </a:ln>
              <a:solidFill>
                <a:srgbClr val="414141"/>
              </a:solidFill>
              <a:effectLst/>
              <a:latin typeface="Gill Sans Light" charset="0"/>
              <a:cs typeface="ヒラギノ角ゴ ProN W3" charset="0"/>
              <a:sym typeface="Gill Sans Light" charset="0"/>
            </a:endParaRPr>
          </a:p>
        </p:txBody>
      </p:sp>
    </p:spTree>
    <p:extLst>
      <p:ext uri="{BB962C8B-B14F-4D97-AF65-F5344CB8AC3E}">
        <p14:creationId xmlns:p14="http://schemas.microsoft.com/office/powerpoint/2010/main" val="303056308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59D1037B-28A0-1242-8564-B8F844698A50}"/>
              </a:ext>
            </a:extLst>
          </p:cNvPr>
          <p:cNvSpPr>
            <a:spLocks noGrp="1"/>
          </p:cNvSpPr>
          <p:nvPr>
            <p:ph type="title"/>
          </p:nvPr>
        </p:nvSpPr>
        <p:spPr/>
        <p:txBody>
          <a:bodyPr/>
          <a:lstStyle/>
          <a:p>
            <a:r>
              <a:rPr lang="en-US" altLang="en-US" sz="6600" dirty="0"/>
              <a:t>Strengths and Weaknesses of CBC</a:t>
            </a:r>
          </a:p>
        </p:txBody>
      </p:sp>
      <p:sp>
        <p:nvSpPr>
          <p:cNvPr id="34822" name="Content Placeholder 10">
            <a:extLst>
              <a:ext uri="{FF2B5EF4-FFF2-40B4-BE49-F238E27FC236}">
                <a16:creationId xmlns:a16="http://schemas.microsoft.com/office/drawing/2014/main" id="{D8A7837C-2A5A-9F43-8324-469B8741C88B}"/>
              </a:ext>
            </a:extLst>
          </p:cNvPr>
          <p:cNvSpPr>
            <a:spLocks noGrp="1"/>
          </p:cNvSpPr>
          <p:nvPr>
            <p:ph sz="quarter" idx="14"/>
          </p:nvPr>
        </p:nvSpPr>
        <p:spPr>
          <a:xfrm>
            <a:off x="6610773" y="2275840"/>
            <a:ext cx="5852160" cy="6610773"/>
          </a:xfrm>
        </p:spPr>
        <p:txBody>
          <a:bodyPr/>
          <a:lstStyle/>
          <a:p>
            <a:pPr>
              <a:lnSpc>
                <a:spcPct val="120000"/>
              </a:lnSpc>
            </a:pPr>
            <a:r>
              <a:rPr lang="en-US" altLang="en-US" sz="3982"/>
              <a:t>Weaknesses:</a:t>
            </a:r>
          </a:p>
          <a:p>
            <a:pPr lvl="1">
              <a:lnSpc>
                <a:spcPct val="120000"/>
              </a:lnSpc>
            </a:pPr>
            <a:r>
              <a:rPr lang="en-US" altLang="en-US" sz="3413"/>
              <a:t>CBC requires the reliable transmission of all the blocks sequentially</a:t>
            </a:r>
          </a:p>
          <a:p>
            <a:pPr lvl="1">
              <a:lnSpc>
                <a:spcPct val="120000"/>
              </a:lnSpc>
            </a:pPr>
            <a:r>
              <a:rPr lang="en-US" altLang="en-US" sz="3413"/>
              <a:t>CBC is not suitable for applications that allow packet losses (e.g., music and video streaming)</a:t>
            </a:r>
          </a:p>
        </p:txBody>
      </p:sp>
      <p:sp>
        <p:nvSpPr>
          <p:cNvPr id="34823" name="Content Placeholder 1">
            <a:extLst>
              <a:ext uri="{FF2B5EF4-FFF2-40B4-BE49-F238E27FC236}">
                <a16:creationId xmlns:a16="http://schemas.microsoft.com/office/drawing/2014/main" id="{A22F42B8-09C7-8D46-AFD1-A0C2604493BC}"/>
              </a:ext>
            </a:extLst>
          </p:cNvPr>
          <p:cNvSpPr>
            <a:spLocks noGrp="1"/>
          </p:cNvSpPr>
          <p:nvPr>
            <p:ph sz="quarter" idx="13"/>
          </p:nvPr>
        </p:nvSpPr>
        <p:spPr/>
        <p:txBody>
          <a:bodyPr/>
          <a:lstStyle/>
          <a:p>
            <a:r>
              <a:rPr lang="en-US" altLang="en-US" sz="3982"/>
              <a:t>Strengths:</a:t>
            </a:r>
          </a:p>
          <a:p>
            <a:pPr lvl="1"/>
            <a:r>
              <a:rPr lang="en-US" altLang="en-US" sz="3413"/>
              <a:t>Doesn’t show patterns in the plaintext</a:t>
            </a:r>
          </a:p>
          <a:p>
            <a:pPr lvl="1"/>
            <a:r>
              <a:rPr lang="en-US" altLang="en-US" sz="3413"/>
              <a:t>Is the most common mode</a:t>
            </a:r>
          </a:p>
          <a:p>
            <a:pPr lvl="1"/>
            <a:r>
              <a:rPr lang="en-US" altLang="en-US" sz="3413"/>
              <a:t>Is fast and relatively simple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BB244FD1-9D09-4F49-8E1A-24E4506705E5}"/>
              </a:ext>
            </a:extLst>
          </p:cNvPr>
          <p:cNvSpPr>
            <a:spLocks noGrp="1"/>
          </p:cNvSpPr>
          <p:nvPr>
            <p:ph type="title"/>
          </p:nvPr>
        </p:nvSpPr>
        <p:spPr/>
        <p:txBody>
          <a:bodyPr/>
          <a:lstStyle/>
          <a:p>
            <a:r>
              <a:rPr lang="en-US" altLang="en-US"/>
              <a:t>Stream Cipher</a:t>
            </a:r>
          </a:p>
        </p:txBody>
      </p:sp>
      <p:sp>
        <p:nvSpPr>
          <p:cNvPr id="40963" name="Content Placeholder 2">
            <a:extLst>
              <a:ext uri="{FF2B5EF4-FFF2-40B4-BE49-F238E27FC236}">
                <a16:creationId xmlns:a16="http://schemas.microsoft.com/office/drawing/2014/main" id="{047F232F-D35B-4F49-975E-82057D8903A3}"/>
              </a:ext>
            </a:extLst>
          </p:cNvPr>
          <p:cNvSpPr>
            <a:spLocks noGrp="1"/>
          </p:cNvSpPr>
          <p:nvPr>
            <p:ph idx="1"/>
          </p:nvPr>
        </p:nvSpPr>
        <p:spPr>
          <a:xfrm>
            <a:off x="650241" y="2167467"/>
            <a:ext cx="11702063" cy="6935893"/>
          </a:xfrm>
        </p:spPr>
        <p:txBody>
          <a:bodyPr/>
          <a:lstStyle/>
          <a:p>
            <a:pPr>
              <a:spcBef>
                <a:spcPts val="1200"/>
              </a:spcBef>
            </a:pPr>
            <a:r>
              <a:rPr lang="en-US" altLang="en-US" sz="2844" dirty="0"/>
              <a:t>Key stream</a:t>
            </a:r>
          </a:p>
          <a:p>
            <a:pPr lvl="1">
              <a:spcBef>
                <a:spcPts val="1200"/>
              </a:spcBef>
            </a:pPr>
            <a:r>
              <a:rPr lang="en-US" altLang="en-US" sz="2560" dirty="0"/>
              <a:t>Pseudo-random sequence of bits S = S[0], S[1], S[2], …</a:t>
            </a:r>
          </a:p>
          <a:p>
            <a:pPr lvl="1">
              <a:spcBef>
                <a:spcPts val="1200"/>
              </a:spcBef>
            </a:pPr>
            <a:r>
              <a:rPr lang="en-US" altLang="en-US" sz="2560" dirty="0"/>
              <a:t>Can be generated on-line one bit (or byte) at the time</a:t>
            </a:r>
          </a:p>
          <a:p>
            <a:pPr>
              <a:spcBef>
                <a:spcPts val="1200"/>
              </a:spcBef>
            </a:pPr>
            <a:r>
              <a:rPr lang="en-US" altLang="en-US" sz="2844" dirty="0"/>
              <a:t>Stream cipher</a:t>
            </a:r>
          </a:p>
          <a:p>
            <a:pPr lvl="1">
              <a:spcBef>
                <a:spcPts val="1200"/>
              </a:spcBef>
            </a:pPr>
            <a:r>
              <a:rPr lang="en-US" altLang="en-US" sz="2560" dirty="0"/>
              <a:t>XOR the plaintext with the key stream C[</a:t>
            </a:r>
            <a:r>
              <a:rPr lang="en-US" altLang="en-US" sz="2560" dirty="0" err="1"/>
              <a:t>i</a:t>
            </a:r>
            <a:r>
              <a:rPr lang="en-US" altLang="en-US" sz="2560" dirty="0"/>
              <a:t>] = S[</a:t>
            </a:r>
            <a:r>
              <a:rPr lang="en-US" altLang="en-US" sz="2560" dirty="0" err="1"/>
              <a:t>i</a:t>
            </a:r>
            <a:r>
              <a:rPr lang="en-US" altLang="en-US" sz="2560" dirty="0"/>
              <a:t>] </a:t>
            </a:r>
            <a:r>
              <a:rPr lang="en-US" altLang="en-US" sz="2560" dirty="0">
                <a:sym typeface="Symbol" pitchFamily="2" charset="2"/>
              </a:rPr>
              <a:t></a:t>
            </a:r>
            <a:r>
              <a:rPr lang="en-US" altLang="en-US" sz="2560" dirty="0"/>
              <a:t> P[</a:t>
            </a:r>
            <a:r>
              <a:rPr lang="en-US" altLang="en-US" sz="2560" dirty="0" err="1"/>
              <a:t>i</a:t>
            </a:r>
            <a:r>
              <a:rPr lang="en-US" altLang="en-US" sz="2560" dirty="0"/>
              <a:t>]</a:t>
            </a:r>
          </a:p>
          <a:p>
            <a:pPr lvl="1">
              <a:spcBef>
                <a:spcPts val="1200"/>
              </a:spcBef>
            </a:pPr>
            <a:r>
              <a:rPr lang="en-US" altLang="en-US" sz="2560" dirty="0"/>
              <a:t>Suitable for plaintext of arbitrary length generated on the fly, e.g., media stream</a:t>
            </a:r>
          </a:p>
          <a:p>
            <a:pPr>
              <a:spcBef>
                <a:spcPts val="1200"/>
              </a:spcBef>
            </a:pPr>
            <a:r>
              <a:rPr lang="en-US" altLang="en-US" sz="2844" dirty="0"/>
              <a:t>Synchronous stream cipher</a:t>
            </a:r>
          </a:p>
          <a:p>
            <a:pPr lvl="1">
              <a:spcBef>
                <a:spcPts val="1200"/>
              </a:spcBef>
            </a:pPr>
            <a:r>
              <a:rPr lang="en-US" altLang="en-US" sz="2560" dirty="0"/>
              <a:t>Key stream obtained only from the secret key K</a:t>
            </a:r>
          </a:p>
          <a:p>
            <a:pPr lvl="2">
              <a:spcBef>
                <a:spcPts val="1200"/>
              </a:spcBef>
            </a:pPr>
            <a:r>
              <a:rPr lang="en-US" altLang="en-US" sz="1991" dirty="0"/>
              <a:t>Independent with plaintext and ciphertext</a:t>
            </a:r>
          </a:p>
          <a:p>
            <a:pPr lvl="1">
              <a:spcBef>
                <a:spcPts val="1200"/>
              </a:spcBef>
            </a:pPr>
            <a:r>
              <a:rPr lang="en-US" altLang="en-US" sz="2560" dirty="0"/>
              <a:t>Works for high-error channels if plaintext has packets with sequence numbers</a:t>
            </a:r>
          </a:p>
          <a:p>
            <a:pPr lvl="1">
              <a:spcBef>
                <a:spcPts val="1200"/>
              </a:spcBef>
            </a:pPr>
            <a:r>
              <a:rPr lang="en-US" altLang="en-US" sz="2560" dirty="0"/>
              <a:t>Sender and receiver must synchronize in using key stream</a:t>
            </a:r>
          </a:p>
          <a:p>
            <a:pPr lvl="1">
              <a:spcBef>
                <a:spcPts val="1200"/>
              </a:spcBef>
            </a:pPr>
            <a:r>
              <a:rPr lang="en-US" altLang="en-US" sz="2560" dirty="0"/>
              <a:t>If a digit is corrupted in transmission, only a single digit in the plaintext is affected and the error does not propagate to other parts of the message. </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20940BBC-52B7-784E-9B70-E089E1981C43}"/>
              </a:ext>
            </a:extLst>
          </p:cNvPr>
          <p:cNvSpPr>
            <a:spLocks noGrp="1"/>
          </p:cNvSpPr>
          <p:nvPr>
            <p:ph type="title"/>
          </p:nvPr>
        </p:nvSpPr>
        <p:spPr/>
        <p:txBody>
          <a:bodyPr/>
          <a:lstStyle/>
          <a:p>
            <a:r>
              <a:rPr lang="en-US" altLang="en-US"/>
              <a:t>Key Stream Generation</a:t>
            </a:r>
          </a:p>
        </p:txBody>
      </p:sp>
      <p:sp>
        <p:nvSpPr>
          <p:cNvPr id="3" name="Content Placeholder 2">
            <a:extLst>
              <a:ext uri="{FF2B5EF4-FFF2-40B4-BE49-F238E27FC236}">
                <a16:creationId xmlns:a16="http://schemas.microsoft.com/office/drawing/2014/main" id="{3C0ED308-C078-A14B-B501-A9FD778865E9}"/>
              </a:ext>
            </a:extLst>
          </p:cNvPr>
          <p:cNvSpPr>
            <a:spLocks noGrp="1"/>
          </p:cNvSpPr>
          <p:nvPr>
            <p:ph idx="1"/>
          </p:nvPr>
        </p:nvSpPr>
        <p:spPr>
          <a:xfrm>
            <a:off x="231441" y="2819400"/>
            <a:ext cx="7413959" cy="4622800"/>
          </a:xfrm>
        </p:spPr>
        <p:txBody>
          <a:bodyPr rtlCol="0">
            <a:normAutofit/>
          </a:bodyPr>
          <a:lstStyle/>
          <a:p>
            <a:pPr fontAlgn="auto">
              <a:spcBef>
                <a:spcPts val="1200"/>
              </a:spcBef>
              <a:spcAft>
                <a:spcPts val="0"/>
              </a:spcAft>
              <a:defRPr/>
            </a:pPr>
            <a:r>
              <a:rPr lang="en-US" sz="5100" b="1" dirty="0">
                <a:solidFill>
                  <a:schemeClr val="accent6"/>
                </a:solidFill>
              </a:rPr>
              <a:t>RC4</a:t>
            </a:r>
            <a:endParaRPr lang="en-US" b="1" dirty="0">
              <a:solidFill>
                <a:schemeClr val="accent6"/>
              </a:solidFill>
            </a:endParaRPr>
          </a:p>
          <a:p>
            <a:pPr lvl="1" fontAlgn="auto">
              <a:spcBef>
                <a:spcPts val="1200"/>
              </a:spcBef>
              <a:spcAft>
                <a:spcPts val="0"/>
              </a:spcAft>
              <a:defRPr/>
            </a:pPr>
            <a:r>
              <a:rPr lang="en-US" dirty="0"/>
              <a:t>Designed in 1987 by Ron Rivest for RSA Security</a:t>
            </a:r>
          </a:p>
          <a:p>
            <a:pPr lvl="1" fontAlgn="auto">
              <a:spcBef>
                <a:spcPts val="1200"/>
              </a:spcBef>
              <a:spcAft>
                <a:spcPts val="0"/>
              </a:spcAft>
              <a:defRPr/>
            </a:pPr>
            <a:r>
              <a:rPr lang="en-US" dirty="0"/>
              <a:t>Trade secret until 1994</a:t>
            </a:r>
          </a:p>
          <a:p>
            <a:pPr lvl="1" fontAlgn="auto">
              <a:spcBef>
                <a:spcPts val="1200"/>
              </a:spcBef>
              <a:spcAft>
                <a:spcPts val="0"/>
              </a:spcAft>
              <a:defRPr/>
            </a:pPr>
            <a:r>
              <a:rPr lang="en-US" dirty="0"/>
              <a:t> Uses keys with up to 2,048 bits</a:t>
            </a:r>
          </a:p>
          <a:p>
            <a:pPr lvl="1" fontAlgn="auto">
              <a:spcBef>
                <a:spcPts val="1200"/>
              </a:spcBef>
              <a:spcAft>
                <a:spcPts val="0"/>
              </a:spcAft>
              <a:defRPr/>
            </a:pPr>
            <a:r>
              <a:rPr lang="en-US" dirty="0"/>
              <a:t>Simple algorithm</a:t>
            </a:r>
          </a:p>
          <a:p>
            <a:pPr marL="381000" lvl="1" indent="0" fontAlgn="auto">
              <a:spcBef>
                <a:spcPts val="1200"/>
              </a:spcBef>
              <a:spcAft>
                <a:spcPts val="0"/>
              </a:spcAft>
              <a:buNone/>
              <a:defRPr/>
            </a:pPr>
            <a:endParaRPr lang="en-US" dirty="0"/>
          </a:p>
          <a:p>
            <a:pPr lvl="1" fontAlgn="auto">
              <a:spcBef>
                <a:spcPts val="1200"/>
              </a:spcBef>
              <a:spcAft>
                <a:spcPts val="0"/>
              </a:spcAft>
              <a:defRPr/>
            </a:pPr>
            <a:endParaRPr lang="en-US" dirty="0">
              <a:sym typeface="Symbol"/>
            </a:endParaRPr>
          </a:p>
          <a:p>
            <a:pPr lvl="1" fontAlgn="auto">
              <a:spcBef>
                <a:spcPts val="1200"/>
              </a:spcBef>
              <a:spcAft>
                <a:spcPts val="0"/>
              </a:spcAft>
              <a:defRPr/>
            </a:pPr>
            <a:endParaRPr lang="en-US" dirty="0"/>
          </a:p>
        </p:txBody>
      </p:sp>
      <p:pic>
        <p:nvPicPr>
          <p:cNvPr id="48130" name="Picture 2" descr="RC4 Block Diagram">
            <a:extLst>
              <a:ext uri="{FF2B5EF4-FFF2-40B4-BE49-F238E27FC236}">
                <a16:creationId xmlns:a16="http://schemas.microsoft.com/office/drawing/2014/main" id="{2CC9DA33-5805-1C4D-B0B0-DC78FB5A4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6218" y="3184526"/>
            <a:ext cx="5637141" cy="3876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43B1ED24-2C5C-8A42-BEE3-C4117E8CCF32}"/>
              </a:ext>
            </a:extLst>
          </p:cNvPr>
          <p:cNvSpPr>
            <a:spLocks noGrp="1"/>
          </p:cNvSpPr>
          <p:nvPr>
            <p:ph type="title"/>
          </p:nvPr>
        </p:nvSpPr>
        <p:spPr/>
        <p:txBody>
          <a:bodyPr/>
          <a:lstStyle/>
          <a:p>
            <a:r>
              <a:rPr lang="en-US" altLang="en-US" dirty="0"/>
              <a:t>Self-synchronizing</a:t>
            </a:r>
            <a:r>
              <a:rPr lang="zh-CN" altLang="en-US" dirty="0"/>
              <a:t> </a:t>
            </a:r>
            <a:r>
              <a:rPr lang="en-US" altLang="zh-CN" dirty="0"/>
              <a:t>(or</a:t>
            </a:r>
            <a:r>
              <a:rPr lang="zh-CN" altLang="en-US" dirty="0"/>
              <a:t> </a:t>
            </a:r>
            <a:r>
              <a:rPr lang="en-US" altLang="zh-CN" dirty="0"/>
              <a:t>asynchronous)</a:t>
            </a:r>
            <a:r>
              <a:rPr lang="en-US" altLang="en-US" dirty="0"/>
              <a:t> stream cipher</a:t>
            </a:r>
          </a:p>
        </p:txBody>
      </p:sp>
      <p:sp>
        <p:nvSpPr>
          <p:cNvPr id="41987" name="Content Placeholder 2">
            <a:extLst>
              <a:ext uri="{FF2B5EF4-FFF2-40B4-BE49-F238E27FC236}">
                <a16:creationId xmlns:a16="http://schemas.microsoft.com/office/drawing/2014/main" id="{84F61C33-58A2-EA4E-8AEB-0C71F6007015}"/>
              </a:ext>
            </a:extLst>
          </p:cNvPr>
          <p:cNvSpPr>
            <a:spLocks noGrp="1"/>
          </p:cNvSpPr>
          <p:nvPr>
            <p:ph idx="1"/>
          </p:nvPr>
        </p:nvSpPr>
        <p:spPr/>
        <p:txBody>
          <a:bodyPr/>
          <a:lstStyle/>
          <a:p>
            <a:pPr lvl="1"/>
            <a:r>
              <a:rPr lang="en-US" altLang="en-US" sz="2560" dirty="0"/>
              <a:t>Key stream obtained from the secret key and N previous ciphertexts</a:t>
            </a:r>
          </a:p>
          <a:p>
            <a:pPr lvl="1"/>
            <a:r>
              <a:rPr lang="en-US" altLang="zh-CN" sz="2560" dirty="0"/>
              <a:t>T</a:t>
            </a:r>
            <a:r>
              <a:rPr lang="en-US" altLang="en-US" sz="2560" dirty="0"/>
              <a:t>he receiver will automatically synchronize with the keystream generator after receiving </a:t>
            </a:r>
            <a:r>
              <a:rPr lang="en-US" altLang="en-US" sz="2560" i="1" dirty="0"/>
              <a:t>N</a:t>
            </a:r>
            <a:r>
              <a:rPr lang="en-US" altLang="en-US" sz="2560" dirty="0"/>
              <a:t> ciphertext digits, making it easier to recover if digits are dropped or added to the message stream. </a:t>
            </a:r>
          </a:p>
          <a:p>
            <a:pPr lvl="1"/>
            <a:r>
              <a:rPr lang="en-US" altLang="en-US" sz="2560" dirty="0"/>
              <a:t>Single-digit errors are limited in their effect, affecting only up to </a:t>
            </a:r>
            <a:r>
              <a:rPr lang="en-US" altLang="en-US" sz="2560" i="1" dirty="0"/>
              <a:t>N</a:t>
            </a:r>
            <a:r>
              <a:rPr lang="en-US" altLang="en-US" sz="2560" dirty="0"/>
              <a:t> plaintext digits.</a:t>
            </a:r>
          </a:p>
          <a:p>
            <a:endParaRPr lang="en-US" altLang="en-US" dirty="0"/>
          </a:p>
        </p:txBody>
      </p:sp>
      <p:pic>
        <p:nvPicPr>
          <p:cNvPr id="3" name="Picture 2" descr="Diagram&#10;&#10;Description automatically generated">
            <a:extLst>
              <a:ext uri="{FF2B5EF4-FFF2-40B4-BE49-F238E27FC236}">
                <a16:creationId xmlns:a16="http://schemas.microsoft.com/office/drawing/2014/main" id="{DD7BE44F-5AEC-2B47-8675-0D34A77BE9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51" y="5943600"/>
            <a:ext cx="13004800" cy="2539835"/>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3DB7B79D-F1B9-314E-A989-1FA00FE20CA1}"/>
              </a:ext>
            </a:extLst>
          </p:cNvPr>
          <p:cNvSpPr>
            <a:spLocks noGrp="1"/>
          </p:cNvSpPr>
          <p:nvPr>
            <p:ph type="title"/>
          </p:nvPr>
        </p:nvSpPr>
        <p:spPr/>
        <p:txBody>
          <a:bodyPr/>
          <a:lstStyle/>
          <a:p>
            <a:r>
              <a:rPr lang="en-US" altLang="en-US"/>
              <a:t>Attacks on Stream Ciphers</a:t>
            </a:r>
          </a:p>
        </p:txBody>
      </p:sp>
      <p:sp>
        <p:nvSpPr>
          <p:cNvPr id="44035" name="Content Placeholder 2">
            <a:extLst>
              <a:ext uri="{FF2B5EF4-FFF2-40B4-BE49-F238E27FC236}">
                <a16:creationId xmlns:a16="http://schemas.microsoft.com/office/drawing/2014/main" id="{994E2E31-89F5-E24D-8541-B22B075A5842}"/>
              </a:ext>
            </a:extLst>
          </p:cNvPr>
          <p:cNvSpPr>
            <a:spLocks noGrp="1"/>
          </p:cNvSpPr>
          <p:nvPr>
            <p:ph idx="1"/>
          </p:nvPr>
        </p:nvSpPr>
        <p:spPr>
          <a:xfrm>
            <a:off x="863600" y="2362200"/>
            <a:ext cx="11702063" cy="3142827"/>
          </a:xfrm>
        </p:spPr>
        <p:txBody>
          <a:bodyPr/>
          <a:lstStyle/>
          <a:p>
            <a:r>
              <a:rPr lang="en-US" altLang="en-US"/>
              <a:t>Repetition attack</a:t>
            </a:r>
          </a:p>
          <a:p>
            <a:pPr lvl="1"/>
            <a:r>
              <a:rPr lang="en-US" altLang="en-US"/>
              <a:t>if key stream reused, attacker obtains XOR of two plaintexts (</a:t>
            </a:r>
            <a:r>
              <a:rPr lang="en-US" altLang="en-US">
                <a:solidFill>
                  <a:srgbClr val="0070C0"/>
                </a:solidFill>
              </a:rPr>
              <a:t>why?</a:t>
            </a:r>
            <a:r>
              <a:rPr lang="en-US" altLang="en-US"/>
              <a:t>)</a:t>
            </a:r>
          </a:p>
        </p:txBody>
      </p:sp>
    </p:spTree>
    <p:extLst>
      <p:ext uri="{BB962C8B-B14F-4D97-AF65-F5344CB8AC3E}">
        <p14:creationId xmlns:p14="http://schemas.microsoft.com/office/powerpoint/2010/main" val="257006117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BF8C-A663-8B4D-A462-5742E34301DD}"/>
              </a:ext>
            </a:extLst>
          </p:cNvPr>
          <p:cNvSpPr>
            <a:spLocks noGrp="1"/>
          </p:cNvSpPr>
          <p:nvPr>
            <p:ph type="title"/>
          </p:nvPr>
        </p:nvSpPr>
        <p:spPr/>
        <p:txBody>
          <a:bodyPr/>
          <a:lstStyle/>
          <a:p>
            <a:r>
              <a:rPr lang="en-US" altLang="zh-CN" sz="6000" dirty="0"/>
              <a:t>Encryption:</a:t>
            </a:r>
            <a:r>
              <a:rPr lang="zh-CN" altLang="en-US" sz="6000" dirty="0"/>
              <a:t> </a:t>
            </a:r>
            <a:r>
              <a:rPr lang="en-US" altLang="zh-CN" sz="6000" dirty="0"/>
              <a:t>Defeating</a:t>
            </a:r>
            <a:r>
              <a:rPr lang="zh-CN" altLang="en-US" sz="6000" dirty="0"/>
              <a:t> </a:t>
            </a:r>
            <a:r>
              <a:rPr lang="en-US" altLang="zh-CN" sz="6000" dirty="0"/>
              <a:t>Eavesdropping</a:t>
            </a:r>
            <a:r>
              <a:rPr lang="zh-CN" altLang="en-US" sz="6000" dirty="0"/>
              <a:t> </a:t>
            </a:r>
            <a:endParaRPr lang="en-US" sz="6000" dirty="0"/>
          </a:p>
        </p:txBody>
      </p:sp>
      <p:grpSp>
        <p:nvGrpSpPr>
          <p:cNvPr id="58" name="Group 57">
            <a:extLst>
              <a:ext uri="{FF2B5EF4-FFF2-40B4-BE49-F238E27FC236}">
                <a16:creationId xmlns:a16="http://schemas.microsoft.com/office/drawing/2014/main" id="{6703FBBA-E96D-7B44-BC7B-49D5F2C7E3F5}"/>
              </a:ext>
            </a:extLst>
          </p:cNvPr>
          <p:cNvGrpSpPr/>
          <p:nvPr/>
        </p:nvGrpSpPr>
        <p:grpSpPr>
          <a:xfrm>
            <a:off x="1625600" y="3183094"/>
            <a:ext cx="10190284" cy="3387412"/>
            <a:chOff x="1497013" y="3555999"/>
            <a:chExt cx="7987506" cy="2286000"/>
          </a:xfrm>
        </p:grpSpPr>
        <p:sp>
          <p:nvSpPr>
            <p:cNvPr id="32" name="Text Box 7">
              <a:extLst>
                <a:ext uri="{FF2B5EF4-FFF2-40B4-BE49-F238E27FC236}">
                  <a16:creationId xmlns:a16="http://schemas.microsoft.com/office/drawing/2014/main" id="{F4EF7385-FEEA-BD43-8B07-8CDA85C941CA}"/>
                </a:ext>
              </a:extLst>
            </p:cNvPr>
            <p:cNvSpPr txBox="1">
              <a:spLocks noChangeArrowheads="1"/>
            </p:cNvSpPr>
            <p:nvPr/>
          </p:nvSpPr>
          <p:spPr bwMode="auto">
            <a:xfrm>
              <a:off x="1497013" y="4554537"/>
              <a:ext cx="1252537"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2000">
                  <a:solidFill>
                    <a:srgbClr val="FF0000"/>
                  </a:solidFill>
                  <a:latin typeface="Comic Sans MS" panose="030F0902030302020204" pitchFamily="66" charset="0"/>
                </a:rPr>
                <a:t>plaintext</a:t>
              </a:r>
            </a:p>
          </p:txBody>
        </p:sp>
        <p:sp>
          <p:nvSpPr>
            <p:cNvPr id="33" name="Text Box 8">
              <a:extLst>
                <a:ext uri="{FF2B5EF4-FFF2-40B4-BE49-F238E27FC236}">
                  <a16:creationId xmlns:a16="http://schemas.microsoft.com/office/drawing/2014/main" id="{99E74F4A-AB96-A840-B876-1998905304A2}"/>
                </a:ext>
              </a:extLst>
            </p:cNvPr>
            <p:cNvSpPr txBox="1">
              <a:spLocks noChangeArrowheads="1"/>
            </p:cNvSpPr>
            <p:nvPr/>
          </p:nvSpPr>
          <p:spPr bwMode="auto">
            <a:xfrm>
              <a:off x="8045450" y="4535487"/>
              <a:ext cx="1252538"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2000">
                  <a:solidFill>
                    <a:srgbClr val="FF0000"/>
                  </a:solidFill>
                  <a:latin typeface="Comic Sans MS" panose="030F0902030302020204" pitchFamily="66" charset="0"/>
                </a:rPr>
                <a:t>plaintext</a:t>
              </a:r>
            </a:p>
          </p:txBody>
        </p:sp>
        <p:sp>
          <p:nvSpPr>
            <p:cNvPr id="34" name="Text Box 9">
              <a:extLst>
                <a:ext uri="{FF2B5EF4-FFF2-40B4-BE49-F238E27FC236}">
                  <a16:creationId xmlns:a16="http://schemas.microsoft.com/office/drawing/2014/main" id="{9F58A8F8-49EE-F846-9BA6-102A1A2C0689}"/>
                </a:ext>
              </a:extLst>
            </p:cNvPr>
            <p:cNvSpPr txBox="1">
              <a:spLocks noChangeArrowheads="1"/>
            </p:cNvSpPr>
            <p:nvPr/>
          </p:nvSpPr>
          <p:spPr bwMode="auto">
            <a:xfrm>
              <a:off x="4725988" y="4516437"/>
              <a:ext cx="1457325"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2000">
                  <a:solidFill>
                    <a:srgbClr val="FF0000"/>
                  </a:solidFill>
                  <a:latin typeface="Comic Sans MS" panose="030F0902030302020204" pitchFamily="66" charset="0"/>
                </a:rPr>
                <a:t>ciphertext</a:t>
              </a:r>
            </a:p>
          </p:txBody>
        </p:sp>
        <p:pic>
          <p:nvPicPr>
            <p:cNvPr id="38" name="Picture 16" descr="Alice">
              <a:extLst>
                <a:ext uri="{FF2B5EF4-FFF2-40B4-BE49-F238E27FC236}">
                  <a16:creationId xmlns:a16="http://schemas.microsoft.com/office/drawing/2014/main" id="{0B889DCB-3B27-9546-A9B6-08B31A9C9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225" y="3555999"/>
              <a:ext cx="6985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ectangle 19">
              <a:extLst>
                <a:ext uri="{FF2B5EF4-FFF2-40B4-BE49-F238E27FC236}">
                  <a16:creationId xmlns:a16="http://schemas.microsoft.com/office/drawing/2014/main" id="{2A29245D-ED90-244D-BF3D-F79C339173EC}"/>
                </a:ext>
              </a:extLst>
            </p:cNvPr>
            <p:cNvSpPr>
              <a:spLocks noChangeArrowheads="1"/>
            </p:cNvSpPr>
            <p:nvPr/>
          </p:nvSpPr>
          <p:spPr bwMode="auto">
            <a:xfrm>
              <a:off x="2913063" y="4462462"/>
              <a:ext cx="1392237" cy="803275"/>
            </a:xfrm>
            <a:prstGeom prst="rect">
              <a:avLst/>
            </a:prstGeom>
            <a:solidFill>
              <a:schemeClr val="accent1"/>
            </a:solidFill>
            <a:ln w="9525">
              <a:solidFill>
                <a:schemeClr val="tx1"/>
              </a:solidFill>
              <a:miter lim="800000"/>
              <a:headEnd/>
              <a:tailEnd/>
            </a:ln>
          </p:spPr>
          <p:txBody>
            <a:bodyPr wrap="none" anchor="ct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endParaRPr lang="en-US" altLang="en-US"/>
            </a:p>
          </p:txBody>
        </p:sp>
        <p:sp>
          <p:nvSpPr>
            <p:cNvPr id="40" name="Text Box 20">
              <a:extLst>
                <a:ext uri="{FF2B5EF4-FFF2-40B4-BE49-F238E27FC236}">
                  <a16:creationId xmlns:a16="http://schemas.microsoft.com/office/drawing/2014/main" id="{EEF1F77F-CEA2-AA4B-ABD7-9DBED97E7A82}"/>
                </a:ext>
              </a:extLst>
            </p:cNvPr>
            <p:cNvSpPr txBox="1">
              <a:spLocks noChangeArrowheads="1"/>
            </p:cNvSpPr>
            <p:nvPr/>
          </p:nvSpPr>
          <p:spPr bwMode="auto">
            <a:xfrm>
              <a:off x="2905125" y="4471987"/>
              <a:ext cx="14351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2000">
                  <a:latin typeface="Comic Sans MS" panose="030F0902030302020204" pitchFamily="66" charset="0"/>
                </a:rPr>
                <a:t>encryption</a:t>
              </a:r>
            </a:p>
            <a:p>
              <a:r>
                <a:rPr lang="en-US" altLang="zh-CN" sz="2000">
                  <a:latin typeface="Comic Sans MS" panose="030F0902030302020204" pitchFamily="66" charset="0"/>
                </a:rPr>
                <a:t>algorithm</a:t>
              </a:r>
            </a:p>
          </p:txBody>
        </p:sp>
        <p:sp>
          <p:nvSpPr>
            <p:cNvPr id="41" name="Rectangle 21">
              <a:extLst>
                <a:ext uri="{FF2B5EF4-FFF2-40B4-BE49-F238E27FC236}">
                  <a16:creationId xmlns:a16="http://schemas.microsoft.com/office/drawing/2014/main" id="{13EAC4FB-D611-2A42-A1AE-69681DE147FE}"/>
                </a:ext>
              </a:extLst>
            </p:cNvPr>
            <p:cNvSpPr>
              <a:spLocks noChangeArrowheads="1"/>
            </p:cNvSpPr>
            <p:nvPr/>
          </p:nvSpPr>
          <p:spPr bwMode="auto">
            <a:xfrm>
              <a:off x="6654800" y="4475162"/>
              <a:ext cx="1377950" cy="803275"/>
            </a:xfrm>
            <a:prstGeom prst="rect">
              <a:avLst/>
            </a:prstGeom>
            <a:solidFill>
              <a:schemeClr val="accent1"/>
            </a:solidFill>
            <a:ln w="9525">
              <a:solidFill>
                <a:schemeClr val="tx1"/>
              </a:solidFill>
              <a:miter lim="800000"/>
              <a:headEnd/>
              <a:tailEnd/>
            </a:ln>
          </p:spPr>
          <p:txBody>
            <a:bodyPr wrap="none" anchor="ct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endParaRPr lang="en-US" altLang="en-US"/>
            </a:p>
          </p:txBody>
        </p:sp>
        <p:sp>
          <p:nvSpPr>
            <p:cNvPr id="42" name="Text Box 22">
              <a:extLst>
                <a:ext uri="{FF2B5EF4-FFF2-40B4-BE49-F238E27FC236}">
                  <a16:creationId xmlns:a16="http://schemas.microsoft.com/office/drawing/2014/main" id="{DAA36B49-FA4B-B845-B79B-241AEFF333B7}"/>
                </a:ext>
              </a:extLst>
            </p:cNvPr>
            <p:cNvSpPr txBox="1">
              <a:spLocks noChangeArrowheads="1"/>
            </p:cNvSpPr>
            <p:nvPr/>
          </p:nvSpPr>
          <p:spPr bwMode="auto">
            <a:xfrm>
              <a:off x="6630988" y="4498974"/>
              <a:ext cx="15271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2000" dirty="0">
                  <a:latin typeface="Comic Sans MS" panose="030F0902030302020204" pitchFamily="66" charset="0"/>
                </a:rPr>
                <a:t>decryption </a:t>
              </a:r>
            </a:p>
            <a:p>
              <a:r>
                <a:rPr lang="en-US" altLang="zh-CN" sz="2000" dirty="0">
                  <a:latin typeface="Comic Sans MS" panose="030F0902030302020204" pitchFamily="66" charset="0"/>
                </a:rPr>
                <a:t>algorithm</a:t>
              </a:r>
            </a:p>
          </p:txBody>
        </p:sp>
        <p:sp>
          <p:nvSpPr>
            <p:cNvPr id="43" name="Line 26">
              <a:extLst>
                <a:ext uri="{FF2B5EF4-FFF2-40B4-BE49-F238E27FC236}">
                  <a16:creationId xmlns:a16="http://schemas.microsoft.com/office/drawing/2014/main" id="{8244DCE9-DE5C-D943-8E96-EFC3EE778140}"/>
                </a:ext>
              </a:extLst>
            </p:cNvPr>
            <p:cNvSpPr>
              <a:spLocks noChangeShapeType="1"/>
            </p:cNvSpPr>
            <p:nvPr/>
          </p:nvSpPr>
          <p:spPr bwMode="auto">
            <a:xfrm>
              <a:off x="4333875" y="4875212"/>
              <a:ext cx="2301875" cy="793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 name="Freeform 29">
              <a:extLst>
                <a:ext uri="{FF2B5EF4-FFF2-40B4-BE49-F238E27FC236}">
                  <a16:creationId xmlns:a16="http://schemas.microsoft.com/office/drawing/2014/main" id="{BA25DB7F-9B69-8A4D-ADF6-0D6CD01D0691}"/>
                </a:ext>
              </a:extLst>
            </p:cNvPr>
            <p:cNvSpPr>
              <a:spLocks/>
            </p:cNvSpPr>
            <p:nvPr/>
          </p:nvSpPr>
          <p:spPr bwMode="auto">
            <a:xfrm>
              <a:off x="4813300" y="4927599"/>
              <a:ext cx="573088" cy="914400"/>
            </a:xfrm>
            <a:custGeom>
              <a:avLst/>
              <a:gdLst>
                <a:gd name="T0" fmla="*/ 0 w 344"/>
                <a:gd name="T1" fmla="*/ 0 h 789"/>
                <a:gd name="T2" fmla="*/ 2147483647 w 344"/>
                <a:gd name="T3" fmla="*/ 2147483647 h 789"/>
                <a:gd name="T4" fmla="*/ 2147483647 w 344"/>
                <a:gd name="T5" fmla="*/ 2147483647 h 789"/>
                <a:gd name="T6" fmla="*/ 0 60000 65536"/>
                <a:gd name="T7" fmla="*/ 0 60000 65536"/>
                <a:gd name="T8" fmla="*/ 0 60000 65536"/>
                <a:gd name="T9" fmla="*/ 0 w 344"/>
                <a:gd name="T10" fmla="*/ 0 h 789"/>
                <a:gd name="T11" fmla="*/ 344 w 344"/>
                <a:gd name="T12" fmla="*/ 789 h 789"/>
              </a:gdLst>
              <a:ahLst/>
              <a:cxnLst>
                <a:cxn ang="T6">
                  <a:pos x="T0" y="T1"/>
                </a:cxn>
                <a:cxn ang="T7">
                  <a:pos x="T2" y="T3"/>
                </a:cxn>
                <a:cxn ang="T8">
                  <a:pos x="T4" y="T5"/>
                </a:cxn>
              </a:cxnLst>
              <a:rect l="T9" t="T10" r="T11" b="T12"/>
              <a:pathLst>
                <a:path w="344" h="789">
                  <a:moveTo>
                    <a:pt x="0" y="0"/>
                  </a:moveTo>
                  <a:cubicBezTo>
                    <a:pt x="52" y="24"/>
                    <a:pt x="255" y="10"/>
                    <a:pt x="310" y="142"/>
                  </a:cubicBezTo>
                  <a:cubicBezTo>
                    <a:pt x="344" y="248"/>
                    <a:pt x="324" y="654"/>
                    <a:pt x="328" y="789"/>
                  </a:cubicBezTo>
                </a:path>
              </a:pathLst>
            </a:custGeom>
            <a:noFill/>
            <a:ln w="19050" cap="flat" cmpd="sng">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 name="Freeform 30">
              <a:extLst>
                <a:ext uri="{FF2B5EF4-FFF2-40B4-BE49-F238E27FC236}">
                  <a16:creationId xmlns:a16="http://schemas.microsoft.com/office/drawing/2014/main" id="{C3164929-5E09-A647-BE0E-C695F1AB5460}"/>
                </a:ext>
              </a:extLst>
            </p:cNvPr>
            <p:cNvSpPr>
              <a:spLocks/>
            </p:cNvSpPr>
            <p:nvPr/>
          </p:nvSpPr>
          <p:spPr bwMode="auto">
            <a:xfrm flipH="1">
              <a:off x="5487988" y="4926012"/>
              <a:ext cx="573087" cy="914400"/>
            </a:xfrm>
            <a:custGeom>
              <a:avLst/>
              <a:gdLst>
                <a:gd name="T0" fmla="*/ 0 w 344"/>
                <a:gd name="T1" fmla="*/ 0 h 789"/>
                <a:gd name="T2" fmla="*/ 2147483647 w 344"/>
                <a:gd name="T3" fmla="*/ 2147483647 h 789"/>
                <a:gd name="T4" fmla="*/ 2147483647 w 344"/>
                <a:gd name="T5" fmla="*/ 2147483647 h 789"/>
                <a:gd name="T6" fmla="*/ 0 60000 65536"/>
                <a:gd name="T7" fmla="*/ 0 60000 65536"/>
                <a:gd name="T8" fmla="*/ 0 60000 65536"/>
                <a:gd name="T9" fmla="*/ 0 w 344"/>
                <a:gd name="T10" fmla="*/ 0 h 789"/>
                <a:gd name="T11" fmla="*/ 344 w 344"/>
                <a:gd name="T12" fmla="*/ 789 h 789"/>
              </a:gdLst>
              <a:ahLst/>
              <a:cxnLst>
                <a:cxn ang="T6">
                  <a:pos x="T0" y="T1"/>
                </a:cxn>
                <a:cxn ang="T7">
                  <a:pos x="T2" y="T3"/>
                </a:cxn>
                <a:cxn ang="T8">
                  <a:pos x="T4" y="T5"/>
                </a:cxn>
              </a:cxnLst>
              <a:rect l="T9" t="T10" r="T11" b="T12"/>
              <a:pathLst>
                <a:path w="344" h="789">
                  <a:moveTo>
                    <a:pt x="0" y="0"/>
                  </a:moveTo>
                  <a:cubicBezTo>
                    <a:pt x="52" y="24"/>
                    <a:pt x="255" y="10"/>
                    <a:pt x="310" y="142"/>
                  </a:cubicBezTo>
                  <a:cubicBezTo>
                    <a:pt x="344" y="248"/>
                    <a:pt x="324" y="654"/>
                    <a:pt x="328" y="789"/>
                  </a:cubicBezTo>
                </a:path>
              </a:pathLst>
            </a:custGeom>
            <a:noFill/>
            <a:ln w="19050" cap="flat" cmpd="sng">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50" name="Picture 17" descr="Bob">
              <a:extLst>
                <a:ext uri="{FF2B5EF4-FFF2-40B4-BE49-F238E27FC236}">
                  <a16:creationId xmlns:a16="http://schemas.microsoft.com/office/drawing/2014/main" id="{22766C2A-B444-B94D-A8AF-17A11CAEB5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1719" y="3612018"/>
              <a:ext cx="812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Line 44">
              <a:extLst>
                <a:ext uri="{FF2B5EF4-FFF2-40B4-BE49-F238E27FC236}">
                  <a16:creationId xmlns:a16="http://schemas.microsoft.com/office/drawing/2014/main" id="{2D2935C8-1FD3-3E42-B2E2-944374BB314C}"/>
                </a:ext>
              </a:extLst>
            </p:cNvPr>
            <p:cNvSpPr>
              <a:spLocks noChangeShapeType="1"/>
            </p:cNvSpPr>
            <p:nvPr/>
          </p:nvSpPr>
          <p:spPr bwMode="auto">
            <a:xfrm>
              <a:off x="2168525" y="4900612"/>
              <a:ext cx="67468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 name="Line 45">
              <a:extLst>
                <a:ext uri="{FF2B5EF4-FFF2-40B4-BE49-F238E27FC236}">
                  <a16:creationId xmlns:a16="http://schemas.microsoft.com/office/drawing/2014/main" id="{D2702EF1-F4F9-2B4C-BBB7-F0A1982C0B16}"/>
                </a:ext>
              </a:extLst>
            </p:cNvPr>
            <p:cNvSpPr>
              <a:spLocks noChangeShapeType="1"/>
            </p:cNvSpPr>
            <p:nvPr/>
          </p:nvSpPr>
          <p:spPr bwMode="auto">
            <a:xfrm>
              <a:off x="8102600" y="4911724"/>
              <a:ext cx="67468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pic>
        <p:nvPicPr>
          <p:cNvPr id="59" name="Picture 9" descr="Eve">
            <a:extLst>
              <a:ext uri="{FF2B5EF4-FFF2-40B4-BE49-F238E27FC236}">
                <a16:creationId xmlns:a16="http://schemas.microsoft.com/office/drawing/2014/main" id="{BEA6D056-7138-B040-A5D7-340DBF4EC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664453" y="6353894"/>
            <a:ext cx="1082675" cy="1295400"/>
          </a:xfrm>
          <a:prstGeom prst="rect">
            <a:avLst/>
          </a:prstGeom>
        </p:spPr>
      </p:pic>
      <p:sp>
        <p:nvSpPr>
          <p:cNvPr id="60" name="Text Box 33">
            <a:extLst>
              <a:ext uri="{FF2B5EF4-FFF2-40B4-BE49-F238E27FC236}">
                <a16:creationId xmlns:a16="http://schemas.microsoft.com/office/drawing/2014/main" id="{916C1872-C841-154F-B611-EA38E0AE7BF3}"/>
              </a:ext>
            </a:extLst>
          </p:cNvPr>
          <p:cNvSpPr txBox="1">
            <a:spLocks noChangeArrowheads="1"/>
          </p:cNvSpPr>
          <p:nvPr/>
        </p:nvSpPr>
        <p:spPr bwMode="auto">
          <a:xfrm>
            <a:off x="6915772" y="6569119"/>
            <a:ext cx="693738"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2400" dirty="0">
                <a:solidFill>
                  <a:schemeClr val="accent2"/>
                </a:solidFill>
                <a:latin typeface="Comic Sans MS" panose="030F0902030302020204" pitchFamily="66" charset="0"/>
              </a:rPr>
              <a:t>Eve</a:t>
            </a:r>
          </a:p>
        </p:txBody>
      </p:sp>
      <p:pic>
        <p:nvPicPr>
          <p:cNvPr id="6146" name="Picture 2" descr="Free Cartoon Confused Face, Download Free Cartoon Confused Face png images,  Free ClipArts on Clipart Library">
            <a:extLst>
              <a:ext uri="{FF2B5EF4-FFF2-40B4-BE49-F238E27FC236}">
                <a16:creationId xmlns:a16="http://schemas.microsoft.com/office/drawing/2014/main" id="{30820249-9C19-2947-90C8-45BF710F1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1952" y="6090556"/>
            <a:ext cx="606575" cy="68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11104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BF8C-A663-8B4D-A462-5742E34301DD}"/>
              </a:ext>
            </a:extLst>
          </p:cNvPr>
          <p:cNvSpPr>
            <a:spLocks noGrp="1"/>
          </p:cNvSpPr>
          <p:nvPr>
            <p:ph type="title"/>
          </p:nvPr>
        </p:nvSpPr>
        <p:spPr/>
        <p:txBody>
          <a:bodyPr/>
          <a:lstStyle/>
          <a:p>
            <a:r>
              <a:rPr lang="en-US" altLang="zh-CN" sz="6000" dirty="0"/>
              <a:t>The Language of Cryptography</a:t>
            </a:r>
            <a:endParaRPr lang="en-US" sz="6000" dirty="0"/>
          </a:p>
        </p:txBody>
      </p:sp>
      <p:grpSp>
        <p:nvGrpSpPr>
          <p:cNvPr id="58" name="Group 57">
            <a:extLst>
              <a:ext uri="{FF2B5EF4-FFF2-40B4-BE49-F238E27FC236}">
                <a16:creationId xmlns:a16="http://schemas.microsoft.com/office/drawing/2014/main" id="{6703FBBA-E96D-7B44-BC7B-49D5F2C7E3F5}"/>
              </a:ext>
            </a:extLst>
          </p:cNvPr>
          <p:cNvGrpSpPr/>
          <p:nvPr/>
        </p:nvGrpSpPr>
        <p:grpSpPr>
          <a:xfrm>
            <a:off x="1549400" y="2819400"/>
            <a:ext cx="10190284" cy="3387412"/>
            <a:chOff x="1497013" y="3555999"/>
            <a:chExt cx="7987506" cy="2286000"/>
          </a:xfrm>
        </p:grpSpPr>
        <p:sp>
          <p:nvSpPr>
            <p:cNvPr id="32" name="Text Box 7">
              <a:extLst>
                <a:ext uri="{FF2B5EF4-FFF2-40B4-BE49-F238E27FC236}">
                  <a16:creationId xmlns:a16="http://schemas.microsoft.com/office/drawing/2014/main" id="{F4EF7385-FEEA-BD43-8B07-8CDA85C941CA}"/>
                </a:ext>
              </a:extLst>
            </p:cNvPr>
            <p:cNvSpPr txBox="1">
              <a:spLocks noChangeArrowheads="1"/>
            </p:cNvSpPr>
            <p:nvPr/>
          </p:nvSpPr>
          <p:spPr bwMode="auto">
            <a:xfrm>
              <a:off x="1497013" y="4554537"/>
              <a:ext cx="1252537"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2000">
                  <a:solidFill>
                    <a:srgbClr val="FF0000"/>
                  </a:solidFill>
                  <a:latin typeface="Comic Sans MS" panose="030F0902030302020204" pitchFamily="66" charset="0"/>
                </a:rPr>
                <a:t>plaintext</a:t>
              </a:r>
            </a:p>
          </p:txBody>
        </p:sp>
        <p:sp>
          <p:nvSpPr>
            <p:cNvPr id="33" name="Text Box 8">
              <a:extLst>
                <a:ext uri="{FF2B5EF4-FFF2-40B4-BE49-F238E27FC236}">
                  <a16:creationId xmlns:a16="http://schemas.microsoft.com/office/drawing/2014/main" id="{99E74F4A-AB96-A840-B876-1998905304A2}"/>
                </a:ext>
              </a:extLst>
            </p:cNvPr>
            <p:cNvSpPr txBox="1">
              <a:spLocks noChangeArrowheads="1"/>
            </p:cNvSpPr>
            <p:nvPr/>
          </p:nvSpPr>
          <p:spPr bwMode="auto">
            <a:xfrm>
              <a:off x="8045450" y="4535487"/>
              <a:ext cx="1252538"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2000">
                  <a:solidFill>
                    <a:srgbClr val="FF0000"/>
                  </a:solidFill>
                  <a:latin typeface="Comic Sans MS" panose="030F0902030302020204" pitchFamily="66" charset="0"/>
                </a:rPr>
                <a:t>plaintext</a:t>
              </a:r>
            </a:p>
          </p:txBody>
        </p:sp>
        <p:sp>
          <p:nvSpPr>
            <p:cNvPr id="34" name="Text Box 9">
              <a:extLst>
                <a:ext uri="{FF2B5EF4-FFF2-40B4-BE49-F238E27FC236}">
                  <a16:creationId xmlns:a16="http://schemas.microsoft.com/office/drawing/2014/main" id="{9F58A8F8-49EE-F846-9BA6-102A1A2C0689}"/>
                </a:ext>
              </a:extLst>
            </p:cNvPr>
            <p:cNvSpPr txBox="1">
              <a:spLocks noChangeArrowheads="1"/>
            </p:cNvSpPr>
            <p:nvPr/>
          </p:nvSpPr>
          <p:spPr bwMode="auto">
            <a:xfrm>
              <a:off x="4725988" y="4516437"/>
              <a:ext cx="1457325"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2000">
                  <a:solidFill>
                    <a:srgbClr val="FF0000"/>
                  </a:solidFill>
                  <a:latin typeface="Comic Sans MS" panose="030F0902030302020204" pitchFamily="66" charset="0"/>
                </a:rPr>
                <a:t>ciphertext</a:t>
              </a:r>
            </a:p>
          </p:txBody>
        </p:sp>
        <p:pic>
          <p:nvPicPr>
            <p:cNvPr id="38" name="Picture 16" descr="Alice">
              <a:extLst>
                <a:ext uri="{FF2B5EF4-FFF2-40B4-BE49-F238E27FC236}">
                  <a16:creationId xmlns:a16="http://schemas.microsoft.com/office/drawing/2014/main" id="{0B889DCB-3B27-9546-A9B6-08B31A9C9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225" y="3555999"/>
              <a:ext cx="6985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ectangle 19">
              <a:extLst>
                <a:ext uri="{FF2B5EF4-FFF2-40B4-BE49-F238E27FC236}">
                  <a16:creationId xmlns:a16="http://schemas.microsoft.com/office/drawing/2014/main" id="{2A29245D-ED90-244D-BF3D-F79C339173EC}"/>
                </a:ext>
              </a:extLst>
            </p:cNvPr>
            <p:cNvSpPr>
              <a:spLocks noChangeArrowheads="1"/>
            </p:cNvSpPr>
            <p:nvPr/>
          </p:nvSpPr>
          <p:spPr bwMode="auto">
            <a:xfrm>
              <a:off x="2913063" y="4462462"/>
              <a:ext cx="1392237" cy="803275"/>
            </a:xfrm>
            <a:prstGeom prst="rect">
              <a:avLst/>
            </a:prstGeom>
            <a:solidFill>
              <a:schemeClr val="accent1"/>
            </a:solidFill>
            <a:ln w="9525">
              <a:solidFill>
                <a:schemeClr val="tx1"/>
              </a:solidFill>
              <a:miter lim="800000"/>
              <a:headEnd/>
              <a:tailEnd/>
            </a:ln>
          </p:spPr>
          <p:txBody>
            <a:bodyPr wrap="none" anchor="ct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endParaRPr lang="en-US" altLang="en-US"/>
            </a:p>
          </p:txBody>
        </p:sp>
        <p:sp>
          <p:nvSpPr>
            <p:cNvPr id="40" name="Text Box 20">
              <a:extLst>
                <a:ext uri="{FF2B5EF4-FFF2-40B4-BE49-F238E27FC236}">
                  <a16:creationId xmlns:a16="http://schemas.microsoft.com/office/drawing/2014/main" id="{EEF1F77F-CEA2-AA4B-ABD7-9DBED97E7A82}"/>
                </a:ext>
              </a:extLst>
            </p:cNvPr>
            <p:cNvSpPr txBox="1">
              <a:spLocks noChangeArrowheads="1"/>
            </p:cNvSpPr>
            <p:nvPr/>
          </p:nvSpPr>
          <p:spPr bwMode="auto">
            <a:xfrm>
              <a:off x="2905125" y="4471987"/>
              <a:ext cx="14351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2000">
                  <a:latin typeface="Comic Sans MS" panose="030F0902030302020204" pitchFamily="66" charset="0"/>
                </a:rPr>
                <a:t>encryption</a:t>
              </a:r>
            </a:p>
            <a:p>
              <a:r>
                <a:rPr lang="en-US" altLang="zh-CN" sz="2000">
                  <a:latin typeface="Comic Sans MS" panose="030F0902030302020204" pitchFamily="66" charset="0"/>
                </a:rPr>
                <a:t>algorithm</a:t>
              </a:r>
            </a:p>
          </p:txBody>
        </p:sp>
        <p:sp>
          <p:nvSpPr>
            <p:cNvPr id="41" name="Rectangle 21">
              <a:extLst>
                <a:ext uri="{FF2B5EF4-FFF2-40B4-BE49-F238E27FC236}">
                  <a16:creationId xmlns:a16="http://schemas.microsoft.com/office/drawing/2014/main" id="{13EAC4FB-D611-2A42-A1AE-69681DE147FE}"/>
                </a:ext>
              </a:extLst>
            </p:cNvPr>
            <p:cNvSpPr>
              <a:spLocks noChangeArrowheads="1"/>
            </p:cNvSpPr>
            <p:nvPr/>
          </p:nvSpPr>
          <p:spPr bwMode="auto">
            <a:xfrm>
              <a:off x="6654800" y="4475162"/>
              <a:ext cx="1377950" cy="803275"/>
            </a:xfrm>
            <a:prstGeom prst="rect">
              <a:avLst/>
            </a:prstGeom>
            <a:solidFill>
              <a:schemeClr val="accent1"/>
            </a:solidFill>
            <a:ln w="9525">
              <a:solidFill>
                <a:schemeClr val="tx1"/>
              </a:solidFill>
              <a:miter lim="800000"/>
              <a:headEnd/>
              <a:tailEnd/>
            </a:ln>
          </p:spPr>
          <p:txBody>
            <a:bodyPr wrap="none" anchor="ct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endParaRPr lang="en-US" altLang="en-US"/>
            </a:p>
          </p:txBody>
        </p:sp>
        <p:sp>
          <p:nvSpPr>
            <p:cNvPr id="42" name="Text Box 22">
              <a:extLst>
                <a:ext uri="{FF2B5EF4-FFF2-40B4-BE49-F238E27FC236}">
                  <a16:creationId xmlns:a16="http://schemas.microsoft.com/office/drawing/2014/main" id="{DAA36B49-FA4B-B845-B79B-241AEFF333B7}"/>
                </a:ext>
              </a:extLst>
            </p:cNvPr>
            <p:cNvSpPr txBox="1">
              <a:spLocks noChangeArrowheads="1"/>
            </p:cNvSpPr>
            <p:nvPr/>
          </p:nvSpPr>
          <p:spPr bwMode="auto">
            <a:xfrm>
              <a:off x="6630988" y="4498974"/>
              <a:ext cx="15271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2000" dirty="0">
                  <a:latin typeface="Comic Sans MS" panose="030F0902030302020204" pitchFamily="66" charset="0"/>
                </a:rPr>
                <a:t>decryption </a:t>
              </a:r>
            </a:p>
            <a:p>
              <a:r>
                <a:rPr lang="en-US" altLang="zh-CN" sz="2000" dirty="0">
                  <a:latin typeface="Comic Sans MS" panose="030F0902030302020204" pitchFamily="66" charset="0"/>
                </a:rPr>
                <a:t>algorithm</a:t>
              </a:r>
            </a:p>
          </p:txBody>
        </p:sp>
        <p:sp>
          <p:nvSpPr>
            <p:cNvPr id="43" name="Line 26">
              <a:extLst>
                <a:ext uri="{FF2B5EF4-FFF2-40B4-BE49-F238E27FC236}">
                  <a16:creationId xmlns:a16="http://schemas.microsoft.com/office/drawing/2014/main" id="{8244DCE9-DE5C-D943-8E96-EFC3EE778140}"/>
                </a:ext>
              </a:extLst>
            </p:cNvPr>
            <p:cNvSpPr>
              <a:spLocks noChangeShapeType="1"/>
            </p:cNvSpPr>
            <p:nvPr/>
          </p:nvSpPr>
          <p:spPr bwMode="auto">
            <a:xfrm>
              <a:off x="4333875" y="4875212"/>
              <a:ext cx="2301875" cy="793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 name="Freeform 29">
              <a:extLst>
                <a:ext uri="{FF2B5EF4-FFF2-40B4-BE49-F238E27FC236}">
                  <a16:creationId xmlns:a16="http://schemas.microsoft.com/office/drawing/2014/main" id="{BA25DB7F-9B69-8A4D-ADF6-0D6CD01D0691}"/>
                </a:ext>
              </a:extLst>
            </p:cNvPr>
            <p:cNvSpPr>
              <a:spLocks/>
            </p:cNvSpPr>
            <p:nvPr/>
          </p:nvSpPr>
          <p:spPr bwMode="auto">
            <a:xfrm>
              <a:off x="4813300" y="4927599"/>
              <a:ext cx="573088" cy="914400"/>
            </a:xfrm>
            <a:custGeom>
              <a:avLst/>
              <a:gdLst>
                <a:gd name="T0" fmla="*/ 0 w 344"/>
                <a:gd name="T1" fmla="*/ 0 h 789"/>
                <a:gd name="T2" fmla="*/ 2147483647 w 344"/>
                <a:gd name="T3" fmla="*/ 2147483647 h 789"/>
                <a:gd name="T4" fmla="*/ 2147483647 w 344"/>
                <a:gd name="T5" fmla="*/ 2147483647 h 789"/>
                <a:gd name="T6" fmla="*/ 0 60000 65536"/>
                <a:gd name="T7" fmla="*/ 0 60000 65536"/>
                <a:gd name="T8" fmla="*/ 0 60000 65536"/>
                <a:gd name="T9" fmla="*/ 0 w 344"/>
                <a:gd name="T10" fmla="*/ 0 h 789"/>
                <a:gd name="T11" fmla="*/ 344 w 344"/>
                <a:gd name="T12" fmla="*/ 789 h 789"/>
              </a:gdLst>
              <a:ahLst/>
              <a:cxnLst>
                <a:cxn ang="T6">
                  <a:pos x="T0" y="T1"/>
                </a:cxn>
                <a:cxn ang="T7">
                  <a:pos x="T2" y="T3"/>
                </a:cxn>
                <a:cxn ang="T8">
                  <a:pos x="T4" y="T5"/>
                </a:cxn>
              </a:cxnLst>
              <a:rect l="T9" t="T10" r="T11" b="T12"/>
              <a:pathLst>
                <a:path w="344" h="789">
                  <a:moveTo>
                    <a:pt x="0" y="0"/>
                  </a:moveTo>
                  <a:cubicBezTo>
                    <a:pt x="52" y="24"/>
                    <a:pt x="255" y="10"/>
                    <a:pt x="310" y="142"/>
                  </a:cubicBezTo>
                  <a:cubicBezTo>
                    <a:pt x="344" y="248"/>
                    <a:pt x="324" y="654"/>
                    <a:pt x="328" y="789"/>
                  </a:cubicBezTo>
                </a:path>
              </a:pathLst>
            </a:custGeom>
            <a:noFill/>
            <a:ln w="19050" cap="flat" cmpd="sng">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 name="Freeform 30">
              <a:extLst>
                <a:ext uri="{FF2B5EF4-FFF2-40B4-BE49-F238E27FC236}">
                  <a16:creationId xmlns:a16="http://schemas.microsoft.com/office/drawing/2014/main" id="{C3164929-5E09-A647-BE0E-C695F1AB5460}"/>
                </a:ext>
              </a:extLst>
            </p:cNvPr>
            <p:cNvSpPr>
              <a:spLocks/>
            </p:cNvSpPr>
            <p:nvPr/>
          </p:nvSpPr>
          <p:spPr bwMode="auto">
            <a:xfrm flipH="1">
              <a:off x="5487988" y="4926012"/>
              <a:ext cx="573087" cy="914400"/>
            </a:xfrm>
            <a:custGeom>
              <a:avLst/>
              <a:gdLst>
                <a:gd name="T0" fmla="*/ 0 w 344"/>
                <a:gd name="T1" fmla="*/ 0 h 789"/>
                <a:gd name="T2" fmla="*/ 2147483647 w 344"/>
                <a:gd name="T3" fmla="*/ 2147483647 h 789"/>
                <a:gd name="T4" fmla="*/ 2147483647 w 344"/>
                <a:gd name="T5" fmla="*/ 2147483647 h 789"/>
                <a:gd name="T6" fmla="*/ 0 60000 65536"/>
                <a:gd name="T7" fmla="*/ 0 60000 65536"/>
                <a:gd name="T8" fmla="*/ 0 60000 65536"/>
                <a:gd name="T9" fmla="*/ 0 w 344"/>
                <a:gd name="T10" fmla="*/ 0 h 789"/>
                <a:gd name="T11" fmla="*/ 344 w 344"/>
                <a:gd name="T12" fmla="*/ 789 h 789"/>
              </a:gdLst>
              <a:ahLst/>
              <a:cxnLst>
                <a:cxn ang="T6">
                  <a:pos x="T0" y="T1"/>
                </a:cxn>
                <a:cxn ang="T7">
                  <a:pos x="T2" y="T3"/>
                </a:cxn>
                <a:cxn ang="T8">
                  <a:pos x="T4" y="T5"/>
                </a:cxn>
              </a:cxnLst>
              <a:rect l="T9" t="T10" r="T11" b="T12"/>
              <a:pathLst>
                <a:path w="344" h="789">
                  <a:moveTo>
                    <a:pt x="0" y="0"/>
                  </a:moveTo>
                  <a:cubicBezTo>
                    <a:pt x="52" y="24"/>
                    <a:pt x="255" y="10"/>
                    <a:pt x="310" y="142"/>
                  </a:cubicBezTo>
                  <a:cubicBezTo>
                    <a:pt x="344" y="248"/>
                    <a:pt x="324" y="654"/>
                    <a:pt x="328" y="789"/>
                  </a:cubicBezTo>
                </a:path>
              </a:pathLst>
            </a:custGeom>
            <a:noFill/>
            <a:ln w="19050" cap="flat" cmpd="sng">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50" name="Picture 17" descr="Bob">
              <a:extLst>
                <a:ext uri="{FF2B5EF4-FFF2-40B4-BE49-F238E27FC236}">
                  <a16:creationId xmlns:a16="http://schemas.microsoft.com/office/drawing/2014/main" id="{22766C2A-B444-B94D-A8AF-17A11CAEB5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1719" y="3612018"/>
              <a:ext cx="812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Line 44">
              <a:extLst>
                <a:ext uri="{FF2B5EF4-FFF2-40B4-BE49-F238E27FC236}">
                  <a16:creationId xmlns:a16="http://schemas.microsoft.com/office/drawing/2014/main" id="{2D2935C8-1FD3-3E42-B2E2-944374BB314C}"/>
                </a:ext>
              </a:extLst>
            </p:cNvPr>
            <p:cNvSpPr>
              <a:spLocks noChangeShapeType="1"/>
            </p:cNvSpPr>
            <p:nvPr/>
          </p:nvSpPr>
          <p:spPr bwMode="auto">
            <a:xfrm>
              <a:off x="2168525" y="4900612"/>
              <a:ext cx="67468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 name="Line 45">
              <a:extLst>
                <a:ext uri="{FF2B5EF4-FFF2-40B4-BE49-F238E27FC236}">
                  <a16:creationId xmlns:a16="http://schemas.microsoft.com/office/drawing/2014/main" id="{D2702EF1-F4F9-2B4C-BBB7-F0A1982C0B16}"/>
                </a:ext>
              </a:extLst>
            </p:cNvPr>
            <p:cNvSpPr>
              <a:spLocks noChangeShapeType="1"/>
            </p:cNvSpPr>
            <p:nvPr/>
          </p:nvSpPr>
          <p:spPr bwMode="auto">
            <a:xfrm>
              <a:off x="8102600" y="4911724"/>
              <a:ext cx="67468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pic>
        <p:nvPicPr>
          <p:cNvPr id="59" name="Picture 9" descr="Eve">
            <a:extLst>
              <a:ext uri="{FF2B5EF4-FFF2-40B4-BE49-F238E27FC236}">
                <a16:creationId xmlns:a16="http://schemas.microsoft.com/office/drawing/2014/main" id="{BEA6D056-7138-B040-A5D7-340DBF4EC7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7588253" y="5990200"/>
            <a:ext cx="1082675" cy="1295400"/>
          </a:xfrm>
          <a:prstGeom prst="rect">
            <a:avLst/>
          </a:prstGeom>
        </p:spPr>
      </p:pic>
      <p:sp>
        <p:nvSpPr>
          <p:cNvPr id="60" name="Text Box 33">
            <a:extLst>
              <a:ext uri="{FF2B5EF4-FFF2-40B4-BE49-F238E27FC236}">
                <a16:creationId xmlns:a16="http://schemas.microsoft.com/office/drawing/2014/main" id="{916C1872-C841-154F-B611-EA38E0AE7BF3}"/>
              </a:ext>
            </a:extLst>
          </p:cNvPr>
          <p:cNvSpPr txBox="1">
            <a:spLocks noChangeArrowheads="1"/>
          </p:cNvSpPr>
          <p:nvPr/>
        </p:nvSpPr>
        <p:spPr bwMode="auto">
          <a:xfrm>
            <a:off x="6839572" y="6205425"/>
            <a:ext cx="693738"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2400" dirty="0">
                <a:solidFill>
                  <a:schemeClr val="accent2"/>
                </a:solidFill>
                <a:latin typeface="Comic Sans MS" panose="030F0902030302020204" pitchFamily="66" charset="0"/>
              </a:rPr>
              <a:t>Eve</a:t>
            </a:r>
          </a:p>
        </p:txBody>
      </p:sp>
      <p:pic>
        <p:nvPicPr>
          <p:cNvPr id="6146" name="Picture 2" descr="Free Cartoon Confused Face, Download Free Cartoon Confused Face png images,  Free ClipArts on Clipart Library">
            <a:extLst>
              <a:ext uri="{FF2B5EF4-FFF2-40B4-BE49-F238E27FC236}">
                <a16:creationId xmlns:a16="http://schemas.microsoft.com/office/drawing/2014/main" id="{30820249-9C19-2947-90C8-45BF710F1D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5752" y="5726862"/>
            <a:ext cx="606575" cy="687068"/>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12">
            <a:extLst>
              <a:ext uri="{FF2B5EF4-FFF2-40B4-BE49-F238E27FC236}">
                <a16:creationId xmlns:a16="http://schemas.microsoft.com/office/drawing/2014/main" id="{4B6328E0-B37D-2D4E-9BDB-B9BFECF59A5E}"/>
              </a:ext>
            </a:extLst>
          </p:cNvPr>
          <p:cNvGrpSpPr>
            <a:grpSpLocks/>
          </p:cNvGrpSpPr>
          <p:nvPr/>
        </p:nvGrpSpPr>
        <p:grpSpPr bwMode="auto">
          <a:xfrm>
            <a:off x="2931500" y="2196100"/>
            <a:ext cx="522288" cy="608013"/>
            <a:chOff x="195" y="1789"/>
            <a:chExt cx="329" cy="383"/>
          </a:xfrm>
        </p:grpSpPr>
        <p:sp>
          <p:nvSpPr>
            <p:cNvPr id="22" name="Text Box 10">
              <a:extLst>
                <a:ext uri="{FF2B5EF4-FFF2-40B4-BE49-F238E27FC236}">
                  <a16:creationId xmlns:a16="http://schemas.microsoft.com/office/drawing/2014/main" id="{584D3DEC-0843-8940-A6DD-CA7AC71C79A7}"/>
                </a:ext>
              </a:extLst>
            </p:cNvPr>
            <p:cNvSpPr txBox="1">
              <a:spLocks noChangeArrowheads="1"/>
            </p:cNvSpPr>
            <p:nvPr/>
          </p:nvSpPr>
          <p:spPr bwMode="auto">
            <a:xfrm>
              <a:off x="195" y="1789"/>
              <a:ext cx="233"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2400">
                  <a:solidFill>
                    <a:srgbClr val="FF0000"/>
                  </a:solidFill>
                  <a:latin typeface="Comic Sans MS" panose="030F0902030302020204" pitchFamily="66" charset="0"/>
                </a:rPr>
                <a:t>K</a:t>
              </a:r>
              <a:endParaRPr lang="en-US" altLang="zh-CN" sz="2400">
                <a:solidFill>
                  <a:srgbClr val="FF0000"/>
                </a:solidFill>
                <a:latin typeface="Times New Roman" panose="02020603050405020304" pitchFamily="18" charset="0"/>
              </a:endParaRPr>
            </a:p>
          </p:txBody>
        </p:sp>
        <p:sp>
          <p:nvSpPr>
            <p:cNvPr id="23" name="Text Box 11">
              <a:extLst>
                <a:ext uri="{FF2B5EF4-FFF2-40B4-BE49-F238E27FC236}">
                  <a16:creationId xmlns:a16="http://schemas.microsoft.com/office/drawing/2014/main" id="{062233D8-A0F6-4C48-A15A-7F99C680D333}"/>
                </a:ext>
              </a:extLst>
            </p:cNvPr>
            <p:cNvSpPr txBox="1">
              <a:spLocks noChangeArrowheads="1"/>
            </p:cNvSpPr>
            <p:nvPr/>
          </p:nvSpPr>
          <p:spPr bwMode="auto">
            <a:xfrm>
              <a:off x="291" y="1922"/>
              <a:ext cx="2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2000">
                  <a:solidFill>
                    <a:srgbClr val="FF0000"/>
                  </a:solidFill>
                  <a:latin typeface="Comic Sans MS" panose="030F0902030302020204" pitchFamily="66" charset="0"/>
                </a:rPr>
                <a:t>A</a:t>
              </a:r>
              <a:endParaRPr lang="en-US" altLang="zh-CN" sz="2000">
                <a:solidFill>
                  <a:srgbClr val="FF0000"/>
                </a:solidFill>
                <a:latin typeface="Times New Roman" panose="02020603050405020304" pitchFamily="18" charset="0"/>
              </a:endParaRPr>
            </a:p>
          </p:txBody>
        </p:sp>
      </p:grpSp>
      <p:sp>
        <p:nvSpPr>
          <p:cNvPr id="24" name="Text Box 41">
            <a:extLst>
              <a:ext uri="{FF2B5EF4-FFF2-40B4-BE49-F238E27FC236}">
                <a16:creationId xmlns:a16="http://schemas.microsoft.com/office/drawing/2014/main" id="{03E256AE-803F-5F4A-9A7A-B5C26D007546}"/>
              </a:ext>
            </a:extLst>
          </p:cNvPr>
          <p:cNvSpPr txBox="1">
            <a:spLocks noChangeArrowheads="1"/>
          </p:cNvSpPr>
          <p:nvPr/>
        </p:nvSpPr>
        <p:spPr bwMode="auto">
          <a:xfrm>
            <a:off x="3442675" y="2328706"/>
            <a:ext cx="1508125" cy="1006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2000" dirty="0">
                <a:solidFill>
                  <a:schemeClr val="tx1"/>
                </a:solidFill>
                <a:latin typeface="Comic Sans MS" panose="030F0902030302020204" pitchFamily="66" charset="0"/>
              </a:rPr>
              <a:t>Alice’s </a:t>
            </a:r>
          </a:p>
          <a:p>
            <a:r>
              <a:rPr lang="en-US" altLang="zh-CN" sz="2000" dirty="0">
                <a:solidFill>
                  <a:schemeClr val="tx1"/>
                </a:solidFill>
                <a:latin typeface="Comic Sans MS" panose="030F0902030302020204" pitchFamily="66" charset="0"/>
              </a:rPr>
              <a:t>encryption</a:t>
            </a:r>
          </a:p>
          <a:p>
            <a:r>
              <a:rPr lang="en-US" altLang="zh-CN" sz="2000" dirty="0">
                <a:solidFill>
                  <a:schemeClr val="tx1"/>
                </a:solidFill>
                <a:latin typeface="Comic Sans MS" panose="030F0902030302020204" pitchFamily="66" charset="0"/>
              </a:rPr>
              <a:t>key</a:t>
            </a:r>
          </a:p>
        </p:txBody>
      </p:sp>
      <p:pic>
        <p:nvPicPr>
          <p:cNvPr id="25" name="Picture 53" descr="BS00768_[1]">
            <a:extLst>
              <a:ext uri="{FF2B5EF4-FFF2-40B4-BE49-F238E27FC236}">
                <a16:creationId xmlns:a16="http://schemas.microsoft.com/office/drawing/2014/main" id="{D03A93C9-C86B-8543-A2A1-77AB2E67C4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flipV="1">
            <a:off x="2977538" y="1973850"/>
            <a:ext cx="465137"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 Box 42">
            <a:extLst>
              <a:ext uri="{FF2B5EF4-FFF2-40B4-BE49-F238E27FC236}">
                <a16:creationId xmlns:a16="http://schemas.microsoft.com/office/drawing/2014/main" id="{267ED10A-F5EE-0A44-9927-6EC3E662CBA6}"/>
              </a:ext>
            </a:extLst>
          </p:cNvPr>
          <p:cNvSpPr txBox="1">
            <a:spLocks noChangeArrowheads="1"/>
          </p:cNvSpPr>
          <p:nvPr/>
        </p:nvSpPr>
        <p:spPr bwMode="auto">
          <a:xfrm>
            <a:off x="8999447" y="2494141"/>
            <a:ext cx="1508125" cy="1006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2000" dirty="0">
                <a:solidFill>
                  <a:schemeClr val="tx1"/>
                </a:solidFill>
                <a:latin typeface="Comic Sans MS" panose="030F0902030302020204" pitchFamily="66" charset="0"/>
              </a:rPr>
              <a:t>Bob’s </a:t>
            </a:r>
          </a:p>
          <a:p>
            <a:r>
              <a:rPr lang="en-US" altLang="zh-CN" sz="2000" dirty="0">
                <a:solidFill>
                  <a:schemeClr val="tx1"/>
                </a:solidFill>
                <a:latin typeface="Comic Sans MS" panose="030F0902030302020204" pitchFamily="66" charset="0"/>
              </a:rPr>
              <a:t>decryption</a:t>
            </a:r>
          </a:p>
          <a:p>
            <a:r>
              <a:rPr lang="en-US" altLang="zh-CN" sz="2000" dirty="0">
                <a:solidFill>
                  <a:schemeClr val="tx1"/>
                </a:solidFill>
                <a:latin typeface="Comic Sans MS" panose="030F0902030302020204" pitchFamily="66" charset="0"/>
              </a:rPr>
              <a:t>key</a:t>
            </a:r>
          </a:p>
        </p:txBody>
      </p:sp>
      <p:grpSp>
        <p:nvGrpSpPr>
          <p:cNvPr id="27" name="Group 13">
            <a:extLst>
              <a:ext uri="{FF2B5EF4-FFF2-40B4-BE49-F238E27FC236}">
                <a16:creationId xmlns:a16="http://schemas.microsoft.com/office/drawing/2014/main" id="{A1D01036-3D1C-9A4F-B6D7-355B9148D0A0}"/>
              </a:ext>
            </a:extLst>
          </p:cNvPr>
          <p:cNvGrpSpPr>
            <a:grpSpLocks/>
          </p:cNvGrpSpPr>
          <p:nvPr/>
        </p:nvGrpSpPr>
        <p:grpSpPr bwMode="auto">
          <a:xfrm>
            <a:off x="8618447" y="2776716"/>
            <a:ext cx="509588" cy="608013"/>
            <a:chOff x="195" y="1789"/>
            <a:chExt cx="321" cy="383"/>
          </a:xfrm>
        </p:grpSpPr>
        <p:sp>
          <p:nvSpPr>
            <p:cNvPr id="28" name="Text Box 14">
              <a:extLst>
                <a:ext uri="{FF2B5EF4-FFF2-40B4-BE49-F238E27FC236}">
                  <a16:creationId xmlns:a16="http://schemas.microsoft.com/office/drawing/2014/main" id="{70A60CAF-B3F6-7849-BDAE-F7C82E1DCDB8}"/>
                </a:ext>
              </a:extLst>
            </p:cNvPr>
            <p:cNvSpPr txBox="1">
              <a:spLocks noChangeArrowheads="1"/>
            </p:cNvSpPr>
            <p:nvPr/>
          </p:nvSpPr>
          <p:spPr bwMode="auto">
            <a:xfrm>
              <a:off x="195" y="1789"/>
              <a:ext cx="233"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2400">
                  <a:solidFill>
                    <a:srgbClr val="FF0000"/>
                  </a:solidFill>
                  <a:latin typeface="Comic Sans MS" panose="030F0902030302020204" pitchFamily="66" charset="0"/>
                </a:rPr>
                <a:t>K</a:t>
              </a:r>
              <a:endParaRPr lang="en-US" altLang="zh-CN" sz="2400">
                <a:solidFill>
                  <a:srgbClr val="FF0000"/>
                </a:solidFill>
                <a:latin typeface="Times New Roman" panose="02020603050405020304" pitchFamily="18" charset="0"/>
              </a:endParaRPr>
            </a:p>
          </p:txBody>
        </p:sp>
        <p:sp>
          <p:nvSpPr>
            <p:cNvPr id="29" name="Text Box 15">
              <a:extLst>
                <a:ext uri="{FF2B5EF4-FFF2-40B4-BE49-F238E27FC236}">
                  <a16:creationId xmlns:a16="http://schemas.microsoft.com/office/drawing/2014/main" id="{EE36F2E7-3FA9-0240-A284-8E6DBEDD8190}"/>
                </a:ext>
              </a:extLst>
            </p:cNvPr>
            <p:cNvSpPr txBox="1">
              <a:spLocks noChangeArrowheads="1"/>
            </p:cNvSpPr>
            <p:nvPr/>
          </p:nvSpPr>
          <p:spPr bwMode="auto">
            <a:xfrm>
              <a:off x="299" y="1922"/>
              <a:ext cx="2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r>
                <a:rPr lang="en-US" altLang="zh-CN" sz="2000">
                  <a:solidFill>
                    <a:srgbClr val="FF0000"/>
                  </a:solidFill>
                  <a:latin typeface="Comic Sans MS" panose="030F0902030302020204" pitchFamily="66" charset="0"/>
                </a:rPr>
                <a:t>B</a:t>
              </a:r>
              <a:endParaRPr lang="en-US" altLang="zh-CN" sz="2000">
                <a:solidFill>
                  <a:srgbClr val="FF0000"/>
                </a:solidFill>
                <a:latin typeface="Times New Roman" panose="02020603050405020304" pitchFamily="18" charset="0"/>
              </a:endParaRPr>
            </a:p>
          </p:txBody>
        </p:sp>
      </p:grpSp>
      <p:pic>
        <p:nvPicPr>
          <p:cNvPr id="30" name="Picture 56" descr="BS00768_[1]">
            <a:extLst>
              <a:ext uri="{FF2B5EF4-FFF2-40B4-BE49-F238E27FC236}">
                <a16:creationId xmlns:a16="http://schemas.microsoft.com/office/drawing/2014/main" id="{CC723858-8B0B-BD48-860F-0C0FD51A08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flipV="1">
            <a:off x="8569235" y="2517954"/>
            <a:ext cx="465137"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3">
            <a:extLst>
              <a:ext uri="{FF2B5EF4-FFF2-40B4-BE49-F238E27FC236}">
                <a16:creationId xmlns:a16="http://schemas.microsoft.com/office/drawing/2014/main" id="{80EE627F-4421-DD4B-B2D2-01B752D9A407}"/>
              </a:ext>
            </a:extLst>
          </p:cNvPr>
          <p:cNvSpPr txBox="1">
            <a:spLocks noChangeArrowheads="1"/>
          </p:cNvSpPr>
          <p:nvPr/>
        </p:nvSpPr>
        <p:spPr>
          <a:xfrm>
            <a:off x="1366133" y="7626256"/>
            <a:ext cx="12115800" cy="2455314"/>
          </a:xfrm>
          <a:prstGeom prst="rect">
            <a:avLst/>
          </a:prstGeom>
        </p:spPr>
        <p:txBody>
          <a:bodyPr rtlCol="0">
            <a:normAutofit/>
          </a:bodyPr>
          <a:lstStyle>
            <a:lvl1pPr marL="304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1pPr>
            <a:lvl2pPr marL="685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2pPr>
            <a:lvl3pPr marL="1066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3pPr>
            <a:lvl4pPr marL="1447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4pPr>
            <a:lvl5pPr marL="1828800" indent="-304800" algn="l" rtl="0" fontAlgn="base">
              <a:spcBef>
                <a:spcPts val="3800"/>
              </a:spcBef>
              <a:spcAft>
                <a:spcPct val="0"/>
              </a:spcAft>
              <a:buClr>
                <a:srgbClr val="414141"/>
              </a:buClr>
              <a:buSzPct val="81000"/>
              <a:buFont typeface="Gill Sans Light" charset="0"/>
              <a:buChar char="•"/>
              <a:defRPr sz="38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Font typeface="ZapfDingbats" pitchFamily="82" charset="2"/>
              <a:buNone/>
              <a:defRPr/>
            </a:pPr>
            <a:r>
              <a:rPr lang="en-US" altLang="zh-CN" sz="3200" b="1" dirty="0">
                <a:solidFill>
                  <a:srgbClr val="FF0000"/>
                </a:solidFill>
              </a:rPr>
              <a:t>Symmetric key</a:t>
            </a:r>
            <a:r>
              <a:rPr lang="en-US" altLang="zh-CN" sz="3200" b="1" dirty="0"/>
              <a:t> crypto: sender, receiver keys </a:t>
            </a:r>
            <a:r>
              <a:rPr lang="en-US" altLang="zh-CN" sz="3200" b="1" i="1" dirty="0"/>
              <a:t>identical</a:t>
            </a:r>
          </a:p>
          <a:p>
            <a:pPr fontAlgn="auto">
              <a:spcAft>
                <a:spcPts val="0"/>
              </a:spcAft>
              <a:buFont typeface="ZapfDingbats" pitchFamily="82" charset="2"/>
              <a:buNone/>
              <a:defRPr/>
            </a:pPr>
            <a:r>
              <a:rPr lang="en-US" altLang="zh-CN" sz="3200" dirty="0">
                <a:solidFill>
                  <a:srgbClr val="FF0000"/>
                </a:solidFill>
              </a:rPr>
              <a:t>Public-key</a:t>
            </a:r>
            <a:r>
              <a:rPr lang="en-US" altLang="zh-CN" sz="3200" dirty="0"/>
              <a:t> crypto: encryption key </a:t>
            </a:r>
            <a:r>
              <a:rPr lang="en-US" altLang="zh-CN" sz="3200" i="1" dirty="0"/>
              <a:t>public</a:t>
            </a:r>
            <a:r>
              <a:rPr lang="en-US" altLang="zh-CN" sz="3200" dirty="0"/>
              <a:t>, decryption key </a:t>
            </a:r>
            <a:r>
              <a:rPr lang="en-US" altLang="zh-CN" sz="3200" i="1" dirty="0"/>
              <a:t>secret  (</a:t>
            </a:r>
            <a:r>
              <a:rPr lang="en-US" altLang="zh-CN" sz="3200" dirty="0"/>
              <a:t>private)</a:t>
            </a:r>
          </a:p>
        </p:txBody>
      </p:sp>
    </p:spTree>
    <p:extLst>
      <p:ext uri="{BB962C8B-B14F-4D97-AF65-F5344CB8AC3E}">
        <p14:creationId xmlns:p14="http://schemas.microsoft.com/office/powerpoint/2010/main" val="138638466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BF8C-A663-8B4D-A462-5742E34301DD}"/>
              </a:ext>
            </a:extLst>
          </p:cNvPr>
          <p:cNvSpPr>
            <a:spLocks noGrp="1"/>
          </p:cNvSpPr>
          <p:nvPr>
            <p:ph type="title"/>
          </p:nvPr>
        </p:nvSpPr>
        <p:spPr/>
        <p:txBody>
          <a:bodyPr/>
          <a:lstStyle/>
          <a:p>
            <a:r>
              <a:rPr lang="en-US" altLang="zh-CN" sz="6000" dirty="0"/>
              <a:t>Symmetric Cryptosystem</a:t>
            </a:r>
            <a:endParaRPr lang="en-US" sz="6000" dirty="0"/>
          </a:p>
        </p:txBody>
      </p:sp>
      <p:sp>
        <p:nvSpPr>
          <p:cNvPr id="3" name="Rectangle 2">
            <a:extLst>
              <a:ext uri="{FF2B5EF4-FFF2-40B4-BE49-F238E27FC236}">
                <a16:creationId xmlns:a16="http://schemas.microsoft.com/office/drawing/2014/main" id="{E54D9FFB-28A3-C047-8B05-80E8E8CC63A5}"/>
              </a:ext>
            </a:extLst>
          </p:cNvPr>
          <p:cNvSpPr/>
          <p:nvPr/>
        </p:nvSpPr>
        <p:spPr>
          <a:xfrm>
            <a:off x="482600" y="2819400"/>
            <a:ext cx="12725400" cy="4401205"/>
          </a:xfrm>
          <a:prstGeom prst="rect">
            <a:avLst/>
          </a:prstGeom>
        </p:spPr>
        <p:txBody>
          <a:bodyPr wrap="square">
            <a:spAutoFit/>
          </a:bodyPr>
          <a:lstStyle/>
          <a:p>
            <a:pPr algn="l" fontAlgn="auto">
              <a:spcAft>
                <a:spcPts val="0"/>
              </a:spcAft>
              <a:defRPr/>
            </a:pPr>
            <a:r>
              <a:rPr lang="en-US" sz="3600" b="1" dirty="0">
                <a:solidFill>
                  <a:schemeClr val="accent6"/>
                </a:solidFill>
              </a:rPr>
              <a:t>Scenario</a:t>
            </a:r>
          </a:p>
          <a:p>
            <a:pPr algn="l" fontAlgn="auto">
              <a:spcAft>
                <a:spcPts val="0"/>
              </a:spcAft>
              <a:defRPr/>
            </a:pPr>
            <a:r>
              <a:rPr lang="en-US" altLang="zh-CN" sz="3600" dirty="0">
                <a:solidFill>
                  <a:schemeClr val="accent6"/>
                </a:solidFill>
              </a:rPr>
              <a:t>--</a:t>
            </a:r>
            <a:r>
              <a:rPr lang="zh-CN" altLang="en-US" sz="3600" dirty="0">
                <a:solidFill>
                  <a:schemeClr val="accent6"/>
                </a:solidFill>
              </a:rPr>
              <a:t> </a:t>
            </a:r>
            <a:r>
              <a:rPr lang="en-US" sz="3200" dirty="0"/>
              <a:t>Alice wants to send a message (plaintext P) to Bob. </a:t>
            </a:r>
          </a:p>
          <a:p>
            <a:pPr algn="l" fontAlgn="auto">
              <a:spcAft>
                <a:spcPts val="0"/>
              </a:spcAft>
              <a:defRPr/>
            </a:pPr>
            <a:r>
              <a:rPr lang="en-US" altLang="zh-CN" sz="3200" dirty="0"/>
              <a:t>--</a:t>
            </a:r>
            <a:r>
              <a:rPr lang="zh-CN" altLang="en-US" sz="3200" dirty="0"/>
              <a:t> </a:t>
            </a:r>
            <a:r>
              <a:rPr lang="en-US" sz="3200" dirty="0"/>
              <a:t>The communication channel is insecure and can be eavesdropped</a:t>
            </a:r>
          </a:p>
          <a:p>
            <a:pPr algn="l" fontAlgn="auto">
              <a:spcAft>
                <a:spcPts val="0"/>
              </a:spcAft>
              <a:defRPr/>
            </a:pPr>
            <a:r>
              <a:rPr lang="en-US" altLang="zh-CN" sz="3200" dirty="0"/>
              <a:t>--</a:t>
            </a:r>
            <a:r>
              <a:rPr lang="zh-CN" altLang="en-US" sz="3200" dirty="0"/>
              <a:t> </a:t>
            </a:r>
            <a:r>
              <a:rPr lang="en-US" sz="3200" dirty="0"/>
              <a:t>If Alice and Bob have previously </a:t>
            </a:r>
            <a:r>
              <a:rPr lang="en-US" sz="3200" dirty="0">
                <a:solidFill>
                  <a:srgbClr val="FF0000"/>
                </a:solidFill>
              </a:rPr>
              <a:t>agreed</a:t>
            </a:r>
            <a:r>
              <a:rPr lang="en-US" sz="3200" dirty="0"/>
              <a:t> on a symmetric encryption scheme and </a:t>
            </a:r>
            <a:r>
              <a:rPr lang="en-US" sz="3200" dirty="0">
                <a:solidFill>
                  <a:srgbClr val="FF0000"/>
                </a:solidFill>
              </a:rPr>
              <a:t>a secret key </a:t>
            </a:r>
            <a:r>
              <a:rPr lang="en-US" sz="3200" b="1" dirty="0">
                <a:solidFill>
                  <a:srgbClr val="FF0000"/>
                </a:solidFill>
              </a:rPr>
              <a:t>K</a:t>
            </a:r>
            <a:r>
              <a:rPr lang="en-US" sz="3200" dirty="0"/>
              <a:t>, the message can be sent encrypted (ciphertext C)</a:t>
            </a:r>
          </a:p>
          <a:p>
            <a:pPr algn="l" fontAlgn="auto">
              <a:spcAft>
                <a:spcPts val="0"/>
              </a:spcAft>
              <a:defRPr/>
            </a:pPr>
            <a:endParaRPr lang="en-US" sz="3200" dirty="0"/>
          </a:p>
          <a:p>
            <a:pPr algn="l" fontAlgn="auto">
              <a:spcAft>
                <a:spcPts val="0"/>
              </a:spcAft>
              <a:defRPr/>
            </a:pPr>
            <a:r>
              <a:rPr lang="en-US" altLang="zh-CN" sz="3600" b="1" dirty="0">
                <a:solidFill>
                  <a:schemeClr val="accent6"/>
                </a:solidFill>
              </a:rPr>
              <a:t>Question:</a:t>
            </a:r>
            <a:endParaRPr lang="en-US" sz="3600" b="1" dirty="0">
              <a:solidFill>
                <a:schemeClr val="accent6"/>
              </a:solidFill>
            </a:endParaRPr>
          </a:p>
          <a:p>
            <a:pPr algn="l" fontAlgn="auto">
              <a:spcAft>
                <a:spcPts val="0"/>
              </a:spcAft>
              <a:defRPr/>
            </a:pPr>
            <a:r>
              <a:rPr lang="en-US" altLang="zh-CN" sz="3600" dirty="0">
                <a:solidFill>
                  <a:schemeClr val="accent6"/>
                </a:solidFill>
              </a:rPr>
              <a:t>--</a:t>
            </a:r>
            <a:r>
              <a:rPr lang="zh-CN" altLang="en-US" sz="3600" dirty="0">
                <a:solidFill>
                  <a:schemeClr val="accent6"/>
                </a:solidFill>
              </a:rPr>
              <a:t> </a:t>
            </a:r>
            <a:r>
              <a:rPr lang="en-US" sz="3200" dirty="0"/>
              <a:t>What is a good symmetric encryption scheme?</a:t>
            </a:r>
            <a:r>
              <a:rPr lang="zh-CN" altLang="en-US" sz="3200" dirty="0"/>
              <a:t> </a:t>
            </a:r>
            <a:r>
              <a:rPr lang="en-US" altLang="zh-CN" sz="3200" dirty="0"/>
              <a:t>What</a:t>
            </a:r>
            <a:r>
              <a:rPr lang="zh-CN" altLang="en-US" sz="3200" dirty="0"/>
              <a:t> </a:t>
            </a:r>
            <a:r>
              <a:rPr lang="en-US" altLang="zh-CN" sz="3200" dirty="0"/>
              <a:t>are</a:t>
            </a:r>
            <a:r>
              <a:rPr lang="zh-CN" altLang="en-US" sz="3200" dirty="0"/>
              <a:t> </a:t>
            </a:r>
            <a:r>
              <a:rPr lang="en-US" altLang="zh-CN" sz="3200" dirty="0"/>
              <a:t>the</a:t>
            </a:r>
            <a:r>
              <a:rPr lang="zh-CN" altLang="en-US" sz="3200" dirty="0"/>
              <a:t> </a:t>
            </a:r>
            <a:r>
              <a:rPr lang="en-US" altLang="zh-CN" sz="3200" dirty="0"/>
              <a:t>metrics?</a:t>
            </a:r>
            <a:endParaRPr lang="en-US" sz="3200" dirty="0"/>
          </a:p>
        </p:txBody>
      </p:sp>
    </p:spTree>
    <p:extLst>
      <p:ext uri="{BB962C8B-B14F-4D97-AF65-F5344CB8AC3E}">
        <p14:creationId xmlns:p14="http://schemas.microsoft.com/office/powerpoint/2010/main" val="16067560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BF8C-A663-8B4D-A462-5742E34301DD}"/>
              </a:ext>
            </a:extLst>
          </p:cNvPr>
          <p:cNvSpPr>
            <a:spLocks noGrp="1"/>
          </p:cNvSpPr>
          <p:nvPr>
            <p:ph type="title"/>
          </p:nvPr>
        </p:nvSpPr>
        <p:spPr/>
        <p:txBody>
          <a:bodyPr/>
          <a:lstStyle/>
          <a:p>
            <a:r>
              <a:rPr lang="en-US" altLang="zh-CN" sz="6000" dirty="0"/>
              <a:t>Preliminaries</a:t>
            </a:r>
            <a:endParaRPr lang="en-US" sz="6000" dirty="0"/>
          </a:p>
        </p:txBody>
      </p:sp>
      <p:sp>
        <p:nvSpPr>
          <p:cNvPr id="3" name="Rectangle 2">
            <a:extLst>
              <a:ext uri="{FF2B5EF4-FFF2-40B4-BE49-F238E27FC236}">
                <a16:creationId xmlns:a16="http://schemas.microsoft.com/office/drawing/2014/main" id="{E54D9FFB-28A3-C047-8B05-80E8E8CC63A5}"/>
              </a:ext>
            </a:extLst>
          </p:cNvPr>
          <p:cNvSpPr/>
          <p:nvPr/>
        </p:nvSpPr>
        <p:spPr>
          <a:xfrm>
            <a:off x="177800" y="1752600"/>
            <a:ext cx="12697326" cy="7755969"/>
          </a:xfrm>
          <a:prstGeom prst="rect">
            <a:avLst/>
          </a:prstGeom>
        </p:spPr>
        <p:txBody>
          <a:bodyPr wrap="square">
            <a:spAutoFit/>
          </a:bodyPr>
          <a:lstStyle/>
          <a:p>
            <a:pPr marL="571500" indent="-571500" algn="l" fontAlgn="auto">
              <a:spcAft>
                <a:spcPts val="0"/>
              </a:spcAft>
              <a:buFont typeface="Arial" panose="020B0604020202020204" pitchFamily="34" charset="0"/>
              <a:buChar char="•"/>
              <a:defRPr/>
            </a:pPr>
            <a:r>
              <a:rPr lang="en-US" b="1" dirty="0">
                <a:solidFill>
                  <a:schemeClr val="accent6"/>
                </a:solidFill>
              </a:rPr>
              <a:t>Notation</a:t>
            </a:r>
            <a:r>
              <a:rPr lang="en-US" altLang="zh-CN" b="1" dirty="0">
                <a:solidFill>
                  <a:schemeClr val="accent6"/>
                </a:solidFill>
              </a:rPr>
              <a:t>s</a:t>
            </a:r>
            <a:endParaRPr lang="en-US" b="1" dirty="0">
              <a:solidFill>
                <a:schemeClr val="accent6"/>
              </a:solidFill>
            </a:endParaRPr>
          </a:p>
          <a:p>
            <a:pPr marL="1028700" lvl="1" indent="-571500" algn="l" fontAlgn="auto">
              <a:spcAft>
                <a:spcPts val="0"/>
              </a:spcAft>
              <a:buFontTx/>
              <a:buChar char="-"/>
              <a:defRPr/>
            </a:pPr>
            <a:r>
              <a:rPr lang="en-US" sz="3600" dirty="0"/>
              <a:t>Secret key </a:t>
            </a:r>
            <a:r>
              <a:rPr lang="en-US" sz="3600" dirty="0">
                <a:solidFill>
                  <a:srgbClr val="FF0000"/>
                </a:solidFill>
              </a:rPr>
              <a:t>K</a:t>
            </a:r>
          </a:p>
          <a:p>
            <a:pPr marL="1028700" lvl="1" indent="-571500" algn="l" fontAlgn="auto">
              <a:spcAft>
                <a:spcPts val="0"/>
              </a:spcAft>
              <a:buFontTx/>
              <a:buChar char="-"/>
              <a:defRPr/>
            </a:pPr>
            <a:r>
              <a:rPr lang="en-US" sz="3600" dirty="0"/>
              <a:t>Encryption function </a:t>
            </a:r>
            <a:r>
              <a:rPr lang="en-US" sz="3600" dirty="0">
                <a:solidFill>
                  <a:srgbClr val="FF0000"/>
                </a:solidFill>
              </a:rPr>
              <a:t>E</a:t>
            </a:r>
            <a:r>
              <a:rPr lang="en-US" sz="3600" baseline="-25000" dirty="0">
                <a:solidFill>
                  <a:srgbClr val="FF0000"/>
                </a:solidFill>
              </a:rPr>
              <a:t>K</a:t>
            </a:r>
            <a:r>
              <a:rPr lang="en-US" sz="3600" dirty="0">
                <a:solidFill>
                  <a:srgbClr val="FF0000"/>
                </a:solidFill>
              </a:rPr>
              <a:t>(P)</a:t>
            </a:r>
            <a:r>
              <a:rPr lang="en-US" altLang="zh-CN" sz="3600" dirty="0">
                <a:solidFill>
                  <a:srgbClr val="FF0000"/>
                </a:solidFill>
              </a:rPr>
              <a:t>;</a:t>
            </a:r>
            <a:r>
              <a:rPr lang="zh-CN" altLang="en-US" sz="3600" dirty="0">
                <a:solidFill>
                  <a:srgbClr val="FF0000"/>
                </a:solidFill>
              </a:rPr>
              <a:t> </a:t>
            </a:r>
            <a:r>
              <a:rPr lang="en-US" altLang="zh-CN" sz="3600" u="sng" dirty="0">
                <a:solidFill>
                  <a:schemeClr val="tx2">
                    <a:lumMod val="75000"/>
                    <a:lumOff val="25000"/>
                  </a:schemeClr>
                </a:solidFill>
              </a:rPr>
              <a:t>Must</a:t>
            </a:r>
            <a:r>
              <a:rPr lang="zh-CN" altLang="en-US" sz="3600" u="sng" dirty="0">
                <a:solidFill>
                  <a:schemeClr val="tx2">
                    <a:lumMod val="75000"/>
                    <a:lumOff val="25000"/>
                  </a:schemeClr>
                </a:solidFill>
              </a:rPr>
              <a:t> </a:t>
            </a:r>
            <a:r>
              <a:rPr lang="en-US" altLang="zh-CN" sz="3600" u="sng" dirty="0">
                <a:solidFill>
                  <a:schemeClr val="tx2">
                    <a:lumMod val="75000"/>
                    <a:lumOff val="25000"/>
                  </a:schemeClr>
                </a:solidFill>
              </a:rPr>
              <a:t>be</a:t>
            </a:r>
            <a:r>
              <a:rPr lang="zh-CN" altLang="en-US" sz="3600" u="sng" dirty="0">
                <a:solidFill>
                  <a:schemeClr val="tx2">
                    <a:lumMod val="75000"/>
                    <a:lumOff val="25000"/>
                  </a:schemeClr>
                </a:solidFill>
              </a:rPr>
              <a:t> </a:t>
            </a:r>
            <a:r>
              <a:rPr lang="en-US" altLang="zh-CN" sz="3600" u="sng" dirty="0">
                <a:solidFill>
                  <a:schemeClr val="tx2">
                    <a:lumMod val="75000"/>
                    <a:lumOff val="25000"/>
                  </a:schemeClr>
                </a:solidFill>
              </a:rPr>
              <a:t>published</a:t>
            </a:r>
            <a:endParaRPr lang="en-US" sz="3600" u="sng" dirty="0">
              <a:solidFill>
                <a:schemeClr val="tx2">
                  <a:lumMod val="75000"/>
                  <a:lumOff val="25000"/>
                </a:schemeClr>
              </a:solidFill>
            </a:endParaRPr>
          </a:p>
          <a:p>
            <a:pPr marL="1028700" lvl="1" indent="-571500" algn="l" fontAlgn="auto">
              <a:spcAft>
                <a:spcPts val="0"/>
              </a:spcAft>
              <a:buFontTx/>
              <a:buChar char="-"/>
              <a:defRPr/>
            </a:pPr>
            <a:r>
              <a:rPr lang="en-US" sz="3600" dirty="0"/>
              <a:t>Decryption function </a:t>
            </a:r>
            <a:r>
              <a:rPr lang="en-US" sz="3600" dirty="0">
                <a:solidFill>
                  <a:srgbClr val="FF0000"/>
                </a:solidFill>
              </a:rPr>
              <a:t>D</a:t>
            </a:r>
            <a:r>
              <a:rPr lang="en-US" sz="3600" baseline="-25000" dirty="0">
                <a:solidFill>
                  <a:srgbClr val="FF0000"/>
                </a:solidFill>
              </a:rPr>
              <a:t>K</a:t>
            </a:r>
            <a:r>
              <a:rPr lang="en-US" sz="3600" dirty="0">
                <a:solidFill>
                  <a:srgbClr val="FF0000"/>
                </a:solidFill>
              </a:rPr>
              <a:t>(C)</a:t>
            </a:r>
            <a:r>
              <a:rPr lang="en-US" altLang="zh-CN" sz="3600" dirty="0">
                <a:solidFill>
                  <a:srgbClr val="FF0000"/>
                </a:solidFill>
              </a:rPr>
              <a:t>;</a:t>
            </a:r>
            <a:r>
              <a:rPr lang="zh-CN" altLang="en-US" sz="3600" dirty="0">
                <a:solidFill>
                  <a:srgbClr val="FF0000"/>
                </a:solidFill>
              </a:rPr>
              <a:t> </a:t>
            </a:r>
            <a:r>
              <a:rPr lang="en-US" altLang="zh-CN" sz="3600" u="sng" dirty="0">
                <a:solidFill>
                  <a:schemeClr val="tx2">
                    <a:lumMod val="75000"/>
                    <a:lumOff val="25000"/>
                  </a:schemeClr>
                </a:solidFill>
              </a:rPr>
              <a:t>Must</a:t>
            </a:r>
            <a:r>
              <a:rPr lang="zh-CN" altLang="en-US" sz="3600" u="sng" dirty="0">
                <a:solidFill>
                  <a:schemeClr val="tx2">
                    <a:lumMod val="75000"/>
                    <a:lumOff val="25000"/>
                  </a:schemeClr>
                </a:solidFill>
              </a:rPr>
              <a:t> </a:t>
            </a:r>
            <a:r>
              <a:rPr lang="en-US" altLang="zh-CN" sz="3600" u="sng" dirty="0">
                <a:solidFill>
                  <a:schemeClr val="tx2">
                    <a:lumMod val="75000"/>
                    <a:lumOff val="25000"/>
                  </a:schemeClr>
                </a:solidFill>
              </a:rPr>
              <a:t>be</a:t>
            </a:r>
            <a:r>
              <a:rPr lang="zh-CN" altLang="en-US" sz="3600" u="sng" dirty="0">
                <a:solidFill>
                  <a:schemeClr val="tx2">
                    <a:lumMod val="75000"/>
                    <a:lumOff val="25000"/>
                  </a:schemeClr>
                </a:solidFill>
              </a:rPr>
              <a:t> </a:t>
            </a:r>
            <a:r>
              <a:rPr lang="en-US" altLang="zh-CN" sz="3600" u="sng" dirty="0">
                <a:solidFill>
                  <a:schemeClr val="tx2">
                    <a:lumMod val="75000"/>
                    <a:lumOff val="25000"/>
                  </a:schemeClr>
                </a:solidFill>
              </a:rPr>
              <a:t>published</a:t>
            </a:r>
            <a:r>
              <a:rPr lang="zh-CN" altLang="en-US" sz="3600" u="sng" dirty="0">
                <a:solidFill>
                  <a:schemeClr val="tx2">
                    <a:lumMod val="75000"/>
                    <a:lumOff val="25000"/>
                  </a:schemeClr>
                </a:solidFill>
              </a:rPr>
              <a:t> </a:t>
            </a:r>
            <a:endParaRPr lang="en-US" sz="3600" u="sng" dirty="0">
              <a:solidFill>
                <a:schemeClr val="tx2">
                  <a:lumMod val="75000"/>
                  <a:lumOff val="25000"/>
                </a:schemeClr>
              </a:solidFill>
            </a:endParaRPr>
          </a:p>
          <a:p>
            <a:pPr marL="1028700" lvl="1" indent="-571500" algn="l" fontAlgn="auto">
              <a:spcAft>
                <a:spcPts val="0"/>
              </a:spcAft>
              <a:buFontTx/>
              <a:buChar char="-"/>
              <a:defRPr/>
            </a:pPr>
            <a:r>
              <a:rPr lang="en-US" sz="3600" dirty="0"/>
              <a:t>Plaintext length typically the same as ciphertext length</a:t>
            </a:r>
            <a:endParaRPr lang="en-US" altLang="zh-CN" sz="3600" dirty="0"/>
          </a:p>
          <a:p>
            <a:pPr marL="571500" indent="-571500" algn="l" fontAlgn="auto">
              <a:spcAft>
                <a:spcPts val="0"/>
              </a:spcAft>
              <a:buFont typeface="Arial" panose="020B0604020202020204" pitchFamily="34" charset="0"/>
              <a:buChar char="•"/>
              <a:defRPr/>
            </a:pPr>
            <a:r>
              <a:rPr lang="en-US" altLang="zh-CN" b="1" dirty="0">
                <a:solidFill>
                  <a:schemeClr val="accent6"/>
                </a:solidFill>
              </a:rPr>
              <a:t>Correctness</a:t>
            </a:r>
          </a:p>
          <a:p>
            <a:pPr marL="1028700" lvl="1" indent="-571500" algn="l" fontAlgn="auto">
              <a:spcAft>
                <a:spcPts val="0"/>
              </a:spcAft>
              <a:buFontTx/>
              <a:buChar char="-"/>
              <a:defRPr/>
            </a:pPr>
            <a:r>
              <a:rPr lang="en-US" sz="3600" dirty="0"/>
              <a:t>Encryption and decryption are </a:t>
            </a:r>
            <a:r>
              <a:rPr lang="en-US" sz="3600" dirty="0">
                <a:solidFill>
                  <a:srgbClr val="FF0000"/>
                </a:solidFill>
              </a:rPr>
              <a:t>one-one mapping functions </a:t>
            </a:r>
            <a:r>
              <a:rPr lang="en-US" sz="3600" dirty="0"/>
              <a:t>on the set of all n-bit arrays</a:t>
            </a:r>
          </a:p>
          <a:p>
            <a:pPr marL="1028700" lvl="1" indent="-571500" algn="l" fontAlgn="auto">
              <a:spcAft>
                <a:spcPts val="0"/>
              </a:spcAft>
              <a:buFontTx/>
              <a:buChar char="-"/>
              <a:defRPr/>
            </a:pPr>
            <a:r>
              <a:rPr lang="en-US" sz="3600" dirty="0"/>
              <a:t>Decrypting the ciphertext yields the plaintext</a:t>
            </a:r>
            <a:r>
              <a:rPr lang="en-US" altLang="zh-CN" sz="3600" dirty="0"/>
              <a:t>:</a:t>
            </a:r>
            <a:r>
              <a:rPr lang="zh-CN" altLang="en-US" sz="3600" dirty="0"/>
              <a:t> </a:t>
            </a:r>
            <a:r>
              <a:rPr lang="en-US" sz="3600" dirty="0">
                <a:solidFill>
                  <a:srgbClr val="FF0000"/>
                </a:solidFill>
              </a:rPr>
              <a:t>D</a:t>
            </a:r>
            <a:r>
              <a:rPr lang="en-US" sz="3600" baseline="-25000" dirty="0">
                <a:solidFill>
                  <a:srgbClr val="FF0000"/>
                </a:solidFill>
              </a:rPr>
              <a:t>K</a:t>
            </a:r>
            <a:r>
              <a:rPr lang="en-US" sz="3600" dirty="0">
                <a:solidFill>
                  <a:srgbClr val="FF0000"/>
                </a:solidFill>
              </a:rPr>
              <a:t>(E</a:t>
            </a:r>
            <a:r>
              <a:rPr lang="en-US" sz="3600" baseline="-25000" dirty="0">
                <a:solidFill>
                  <a:srgbClr val="FF0000"/>
                </a:solidFill>
              </a:rPr>
              <a:t>K</a:t>
            </a:r>
            <a:r>
              <a:rPr lang="en-US" sz="3600" dirty="0">
                <a:solidFill>
                  <a:srgbClr val="FF0000"/>
                </a:solidFill>
              </a:rPr>
              <a:t>(P)) = P</a:t>
            </a:r>
            <a:endParaRPr lang="en-US" sz="3600" dirty="0"/>
          </a:p>
          <a:p>
            <a:pPr marL="571500" indent="-571500" algn="l" fontAlgn="auto">
              <a:spcAft>
                <a:spcPts val="0"/>
              </a:spcAft>
              <a:buFont typeface="Arial" panose="020B0604020202020204" pitchFamily="34" charset="0"/>
              <a:buChar char="•"/>
              <a:defRPr/>
            </a:pPr>
            <a:r>
              <a:rPr lang="en-US" b="1" dirty="0">
                <a:solidFill>
                  <a:schemeClr val="accent6"/>
                </a:solidFill>
              </a:rPr>
              <a:t>Efficiency</a:t>
            </a:r>
          </a:p>
          <a:p>
            <a:pPr lvl="1" algn="l" fontAlgn="auto">
              <a:spcAft>
                <a:spcPts val="0"/>
              </a:spcAft>
              <a:defRPr/>
            </a:pPr>
            <a:r>
              <a:rPr lang="en-US" altLang="zh-CN" sz="3600" dirty="0"/>
              <a:t>-</a:t>
            </a:r>
            <a:r>
              <a:rPr lang="zh-CN" altLang="en-US" sz="3600" dirty="0"/>
              <a:t> </a:t>
            </a:r>
            <a:r>
              <a:rPr lang="en-US" altLang="zh-CN" sz="3600" dirty="0"/>
              <a:t>F</a:t>
            </a:r>
            <a:r>
              <a:rPr lang="en-US" sz="3600" dirty="0"/>
              <a:t>unctions E</a:t>
            </a:r>
            <a:r>
              <a:rPr lang="en-US" sz="3600" baseline="-25000" dirty="0"/>
              <a:t>K</a:t>
            </a:r>
            <a:r>
              <a:rPr lang="en-US" sz="3600" dirty="0"/>
              <a:t> and D</a:t>
            </a:r>
            <a:r>
              <a:rPr lang="en-US" sz="3600" baseline="-25000" dirty="0"/>
              <a:t>K</a:t>
            </a:r>
            <a:r>
              <a:rPr lang="en-US" sz="3600" dirty="0"/>
              <a:t> should have efficient algorithms</a:t>
            </a:r>
          </a:p>
          <a:p>
            <a:pPr marL="571500" indent="-571500" algn="l" fontAlgn="auto">
              <a:spcAft>
                <a:spcPts val="0"/>
              </a:spcAft>
              <a:buFont typeface="Arial" panose="020B0604020202020204" pitchFamily="34" charset="0"/>
              <a:buChar char="•"/>
              <a:defRPr/>
            </a:pPr>
            <a:r>
              <a:rPr lang="en-US" altLang="zh-CN" b="1" dirty="0">
                <a:solidFill>
                  <a:schemeClr val="accent6"/>
                </a:solidFill>
              </a:rPr>
              <a:t>Security</a:t>
            </a:r>
          </a:p>
          <a:p>
            <a:pPr lvl="1" algn="l" fontAlgn="auto">
              <a:spcAft>
                <a:spcPts val="0"/>
              </a:spcAft>
              <a:defRPr/>
            </a:pPr>
            <a:r>
              <a:rPr lang="en-US" altLang="zh-CN" dirty="0">
                <a:solidFill>
                  <a:schemeClr val="tx1"/>
                </a:solidFill>
              </a:rPr>
              <a:t>-</a:t>
            </a:r>
            <a:r>
              <a:rPr lang="zh-CN" altLang="en-US" dirty="0">
                <a:solidFill>
                  <a:schemeClr val="tx1"/>
                </a:solidFill>
              </a:rPr>
              <a:t> </a:t>
            </a:r>
            <a:r>
              <a:rPr lang="en-US" altLang="zh-CN" dirty="0">
                <a:solidFill>
                  <a:schemeClr val="tx1"/>
                </a:solidFill>
              </a:rPr>
              <a:t>Robust</a:t>
            </a:r>
            <a:r>
              <a:rPr lang="zh-CN" altLang="en-US" dirty="0">
                <a:solidFill>
                  <a:schemeClr val="tx1"/>
                </a:solidFill>
              </a:rPr>
              <a:t> </a:t>
            </a:r>
            <a:r>
              <a:rPr lang="en-US" altLang="zh-CN" dirty="0">
                <a:solidFill>
                  <a:schemeClr val="tx1"/>
                </a:solidFill>
              </a:rPr>
              <a:t>against</a:t>
            </a:r>
            <a:r>
              <a:rPr lang="zh-CN" altLang="en-US" dirty="0">
                <a:solidFill>
                  <a:schemeClr val="tx1"/>
                </a:solidFill>
              </a:rPr>
              <a:t> </a:t>
            </a:r>
            <a:r>
              <a:rPr lang="en-US" altLang="zh-CN" dirty="0">
                <a:solidFill>
                  <a:schemeClr val="tx1"/>
                </a:solidFill>
              </a:rPr>
              <a:t>common</a:t>
            </a:r>
            <a:r>
              <a:rPr lang="zh-CN" altLang="en-US" dirty="0">
                <a:solidFill>
                  <a:schemeClr val="tx1"/>
                </a:solidFill>
              </a:rPr>
              <a:t> </a:t>
            </a:r>
            <a:r>
              <a:rPr lang="en-US" altLang="zh-CN" dirty="0">
                <a:solidFill>
                  <a:schemeClr val="tx1"/>
                </a:solidFill>
              </a:rPr>
              <a:t>attacks</a:t>
            </a:r>
          </a:p>
        </p:txBody>
      </p:sp>
    </p:spTree>
    <p:extLst>
      <p:ext uri="{BB962C8B-B14F-4D97-AF65-F5344CB8AC3E}">
        <p14:creationId xmlns:p14="http://schemas.microsoft.com/office/powerpoint/2010/main" val="206704267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BF8C-A663-8B4D-A462-5742E34301DD}"/>
              </a:ext>
            </a:extLst>
          </p:cNvPr>
          <p:cNvSpPr>
            <a:spLocks noGrp="1"/>
          </p:cNvSpPr>
          <p:nvPr>
            <p:ph type="title"/>
          </p:nvPr>
        </p:nvSpPr>
        <p:spPr/>
        <p:txBody>
          <a:bodyPr/>
          <a:lstStyle/>
          <a:p>
            <a:r>
              <a:rPr lang="en-US" altLang="zh-CN" sz="6000" dirty="0"/>
              <a:t>What</a:t>
            </a:r>
            <a:r>
              <a:rPr lang="zh-CN" altLang="en-US" sz="6000" dirty="0"/>
              <a:t> </a:t>
            </a:r>
            <a:r>
              <a:rPr lang="en-US" altLang="zh-CN" sz="6000" dirty="0"/>
              <a:t>can</a:t>
            </a:r>
            <a:r>
              <a:rPr lang="zh-CN" altLang="en-US" sz="6000" dirty="0"/>
              <a:t> </a:t>
            </a:r>
            <a:r>
              <a:rPr lang="en-US" altLang="zh-CN" sz="6000" dirty="0"/>
              <a:t>the</a:t>
            </a:r>
            <a:r>
              <a:rPr lang="zh-CN" altLang="en-US" sz="6000" dirty="0"/>
              <a:t> </a:t>
            </a:r>
            <a:r>
              <a:rPr lang="en-US" altLang="zh-CN" sz="6000" dirty="0"/>
              <a:t>attackers</a:t>
            </a:r>
            <a:r>
              <a:rPr lang="zh-CN" altLang="en-US" sz="6000" dirty="0"/>
              <a:t> </a:t>
            </a:r>
            <a:r>
              <a:rPr lang="en-US" altLang="zh-CN" sz="6000" dirty="0"/>
              <a:t>do?</a:t>
            </a:r>
            <a:endParaRPr lang="en-US" sz="6000" dirty="0"/>
          </a:p>
        </p:txBody>
      </p:sp>
      <p:grpSp>
        <p:nvGrpSpPr>
          <p:cNvPr id="4" name="Group 1">
            <a:extLst>
              <a:ext uri="{FF2B5EF4-FFF2-40B4-BE49-F238E27FC236}">
                <a16:creationId xmlns:a16="http://schemas.microsoft.com/office/drawing/2014/main" id="{5518117A-B22C-3846-9F35-F4B9BC6A605B}"/>
              </a:ext>
            </a:extLst>
          </p:cNvPr>
          <p:cNvGrpSpPr>
            <a:grpSpLocks/>
          </p:cNvGrpSpPr>
          <p:nvPr/>
        </p:nvGrpSpPr>
        <p:grpSpPr bwMode="auto">
          <a:xfrm>
            <a:off x="7721600" y="2080126"/>
            <a:ext cx="4724400" cy="7399421"/>
            <a:chOff x="1284106" y="-1157514"/>
            <a:chExt cx="6598975" cy="9212155"/>
          </a:xfrm>
        </p:grpSpPr>
        <p:pic>
          <p:nvPicPr>
            <p:cNvPr id="5" name="Picture 6" descr="08-02f.png">
              <a:extLst>
                <a:ext uri="{FF2B5EF4-FFF2-40B4-BE49-F238E27FC236}">
                  <a16:creationId xmlns:a16="http://schemas.microsoft.com/office/drawing/2014/main" id="{F03CFB8D-FC61-6E45-B417-EF7588D5E88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1106" y="-899886"/>
              <a:ext cx="1892804" cy="104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237161B-FF08-D548-BDC6-4CB7100E0076}"/>
                </a:ext>
              </a:extLst>
            </p:cNvPr>
            <p:cNvSpPr/>
            <p:nvPr/>
          </p:nvSpPr>
          <p:spPr>
            <a:xfrm flipH="1">
              <a:off x="4241226" y="7019233"/>
              <a:ext cx="2987296" cy="542475"/>
            </a:xfrm>
            <a:custGeom>
              <a:avLst/>
              <a:gdLst>
                <a:gd name="connsiteX0" fmla="*/ 2986268 w 2986268"/>
                <a:gd name="connsiteY0" fmla="*/ 208345 h 542082"/>
                <a:gd name="connsiteX1" fmla="*/ 2257063 w 2986268"/>
                <a:gd name="connsiteY1" fmla="*/ 358816 h 542082"/>
                <a:gd name="connsiteX2" fmla="*/ 1562582 w 2986268"/>
                <a:gd name="connsiteY2" fmla="*/ 451413 h 542082"/>
                <a:gd name="connsiteX3" fmla="*/ 1273215 w 2986268"/>
                <a:gd name="connsiteY3" fmla="*/ 474563 h 542082"/>
                <a:gd name="connsiteX4" fmla="*/ 405114 w 2986268"/>
                <a:gd name="connsiteY4" fmla="*/ 462988 h 542082"/>
                <a:gd name="connsiteX5" fmla="*/ 0 w 2986268"/>
                <a:gd name="connsiteY5" fmla="*/ 0 h 54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6268" h="542082">
                  <a:moveTo>
                    <a:pt x="2986268" y="208345"/>
                  </a:moveTo>
                  <a:cubicBezTo>
                    <a:pt x="2740306" y="263325"/>
                    <a:pt x="2494344" y="318305"/>
                    <a:pt x="2257063" y="358816"/>
                  </a:cubicBezTo>
                  <a:cubicBezTo>
                    <a:pt x="2019782" y="399327"/>
                    <a:pt x="1726557" y="432122"/>
                    <a:pt x="1562582" y="451413"/>
                  </a:cubicBezTo>
                  <a:cubicBezTo>
                    <a:pt x="1398607" y="470704"/>
                    <a:pt x="1273215" y="474563"/>
                    <a:pt x="1273215" y="474563"/>
                  </a:cubicBezTo>
                  <a:cubicBezTo>
                    <a:pt x="1080304" y="476492"/>
                    <a:pt x="617316" y="542082"/>
                    <a:pt x="405114" y="462988"/>
                  </a:cubicBezTo>
                  <a:cubicBezTo>
                    <a:pt x="192912" y="383894"/>
                    <a:pt x="96456" y="191947"/>
                    <a:pt x="0" y="0"/>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3000"/>
                </a:lnSpc>
                <a:buClr>
                  <a:srgbClr val="000000"/>
                </a:buClr>
                <a:buSzPct val="100000"/>
                <a:buFont typeface="Arial" charset="0"/>
                <a:buNone/>
                <a:defRPr/>
              </a:pPr>
              <a:endParaRPr lang="en-US" sz="1100"/>
            </a:p>
          </p:txBody>
        </p:sp>
        <p:pic>
          <p:nvPicPr>
            <p:cNvPr id="7" name="Picture 10" descr="08-02e.png">
              <a:extLst>
                <a:ext uri="{FF2B5EF4-FFF2-40B4-BE49-F238E27FC236}">
                  <a16:creationId xmlns:a16="http://schemas.microsoft.com/office/drawing/2014/main" id="{263B37DC-F608-E442-A36D-8BAFF7E3EE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flipH="1">
              <a:off x="4382906" y="7081158"/>
              <a:ext cx="1527893" cy="88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04-09b.tif">
              <a:extLst>
                <a:ext uri="{FF2B5EF4-FFF2-40B4-BE49-F238E27FC236}">
                  <a16:creationId xmlns:a16="http://schemas.microsoft.com/office/drawing/2014/main" id="{CF328399-321F-C84E-98FD-3C41EF74AE4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22906" y="5958114"/>
              <a:ext cx="864394" cy="1301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04-09b.tif">
              <a:extLst>
                <a:ext uri="{FF2B5EF4-FFF2-40B4-BE49-F238E27FC236}">
                  <a16:creationId xmlns:a16="http://schemas.microsoft.com/office/drawing/2014/main" id="{D4E68CF4-AC17-8D4F-B930-D4D4E2ACF1D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22906" y="3748314"/>
              <a:ext cx="864394" cy="1301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descr="04-09b.tif">
              <a:extLst>
                <a:ext uri="{FF2B5EF4-FFF2-40B4-BE49-F238E27FC236}">
                  <a16:creationId xmlns:a16="http://schemas.microsoft.com/office/drawing/2014/main" id="{CDFE76C4-FBF7-C040-BE73-636404F5A0E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22906" y="1462314"/>
              <a:ext cx="864394" cy="1301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08-01a.tif">
              <a:extLst>
                <a:ext uri="{FF2B5EF4-FFF2-40B4-BE49-F238E27FC236}">
                  <a16:creationId xmlns:a16="http://schemas.microsoft.com/office/drawing/2014/main" id="{526E9E71-CBF6-6442-95EC-F209CF113FC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017906" y="243114"/>
              <a:ext cx="1371600" cy="566928"/>
            </a:xfrm>
            <a:prstGeom prst="rect">
              <a:avLst/>
            </a:prstGeom>
            <a:noFill/>
            <a:ln w="38100" cap="sq">
              <a:solidFill>
                <a:srgbClr val="000000"/>
              </a:solidFill>
              <a:miter lim="800000"/>
              <a:headEnd/>
              <a:tailEnd/>
            </a:ln>
            <a:effectLst>
              <a:outerShdw blurRad="50800" dist="38100" dir="2700000" algn="tl" rotWithShape="0">
                <a:srgbClr val="000000">
                  <a:alpha val="42999"/>
                </a:srgbClr>
              </a:outerShdw>
            </a:effectLst>
            <a:extLst>
              <a:ext uri="{909E8E84-426E-40DD-AFC4-6F175D3DCCD1}">
                <a14:hiddenFill xmlns:a14="http://schemas.microsoft.com/office/drawing/2010/main">
                  <a:solidFill>
                    <a:srgbClr val="FFFFFF"/>
                  </a:solidFill>
                </a14:hiddenFill>
              </a:ext>
            </a:extLst>
          </p:spPr>
        </p:pic>
        <p:pic>
          <p:nvPicPr>
            <p:cNvPr id="12" name="Picture 15" descr="04-09b.tif">
              <a:extLst>
                <a:ext uri="{FF2B5EF4-FFF2-40B4-BE49-F238E27FC236}">
                  <a16:creationId xmlns:a16="http://schemas.microsoft.com/office/drawing/2014/main" id="{3DCA33CF-325B-404A-833B-E9C03E61E9C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22906" y="-823686"/>
              <a:ext cx="864394" cy="1301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6" descr="06-09a.wmf">
              <a:extLst>
                <a:ext uri="{FF2B5EF4-FFF2-40B4-BE49-F238E27FC236}">
                  <a16:creationId xmlns:a16="http://schemas.microsoft.com/office/drawing/2014/main" id="{1B979CF2-1799-A84B-B676-7BB691522AB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flipH="1">
              <a:off x="6084706" y="6491514"/>
              <a:ext cx="674338" cy="43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descr="06-09a.wmf">
              <a:extLst>
                <a:ext uri="{FF2B5EF4-FFF2-40B4-BE49-F238E27FC236}">
                  <a16:creationId xmlns:a16="http://schemas.microsoft.com/office/drawing/2014/main" id="{9B9A11D6-8275-9A4A-A4DA-12D9A4D0064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069364" y="-304800"/>
              <a:ext cx="669926" cy="43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Document">
              <a:extLst>
                <a:ext uri="{FF2B5EF4-FFF2-40B4-BE49-F238E27FC236}">
                  <a16:creationId xmlns:a16="http://schemas.microsoft.com/office/drawing/2014/main" id="{690A0DE4-76E6-9F47-B2B0-27EB18B4A989}"/>
                </a:ext>
              </a:extLst>
            </p:cNvPr>
            <p:cNvSpPr>
              <a:spLocks noEditPoints="1" noChangeArrowheads="1"/>
            </p:cNvSpPr>
            <p:nvPr/>
          </p:nvSpPr>
          <p:spPr bwMode="auto">
            <a:xfrm>
              <a:off x="1817966" y="-828067"/>
              <a:ext cx="1012013" cy="1139444"/>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bg1">
                <a:lumMod val="95000"/>
              </a:schemeClr>
            </a:solidFill>
            <a:ln w="9525">
              <a:solidFill>
                <a:srgbClr val="000000"/>
              </a:solidFill>
              <a:miter lim="800000"/>
              <a:headEnd/>
              <a:tailEnd/>
            </a:ln>
            <a:effectLst>
              <a:outerShdw dist="107763" dir="2700000" algn="ctr" rotWithShape="0">
                <a:srgbClr val="808080"/>
              </a:outerShdw>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3000"/>
                </a:lnSpc>
                <a:buClr>
                  <a:srgbClr val="000000"/>
                </a:buClr>
                <a:buSzPct val="100000"/>
                <a:buFont typeface="Arial" charset="0"/>
                <a:buNone/>
                <a:defRPr/>
              </a:pPr>
              <a:r>
                <a:rPr lang="en-US" sz="800" dirty="0"/>
                <a:t>Hi, Bob.</a:t>
              </a:r>
            </a:p>
            <a:p>
              <a:pPr>
                <a:lnSpc>
                  <a:spcPct val="93000"/>
                </a:lnSpc>
                <a:buClr>
                  <a:srgbClr val="000000"/>
                </a:buClr>
                <a:buSzPct val="100000"/>
                <a:buFont typeface="Arial" charset="0"/>
                <a:buNone/>
                <a:defRPr/>
              </a:pPr>
              <a:r>
                <a:rPr lang="en-US" sz="800" dirty="0"/>
                <a:t>Don’t invite Eve to the party! </a:t>
              </a:r>
            </a:p>
            <a:p>
              <a:pPr>
                <a:lnSpc>
                  <a:spcPct val="93000"/>
                </a:lnSpc>
                <a:buClr>
                  <a:srgbClr val="000000"/>
                </a:buClr>
                <a:buSzPct val="100000"/>
                <a:buFont typeface="Arial" charset="0"/>
                <a:buNone/>
                <a:defRPr/>
              </a:pPr>
              <a:r>
                <a:rPr lang="en-US" sz="800" dirty="0"/>
                <a:t>Love, Alice</a:t>
              </a:r>
            </a:p>
          </p:txBody>
        </p:sp>
        <p:sp>
          <p:nvSpPr>
            <p:cNvPr id="16" name="TextBox 34">
              <a:extLst>
                <a:ext uri="{FF2B5EF4-FFF2-40B4-BE49-F238E27FC236}">
                  <a16:creationId xmlns:a16="http://schemas.microsoft.com/office/drawing/2014/main" id="{E23CBA51-01E8-884F-A8EB-249CC6451207}"/>
                </a:ext>
              </a:extLst>
            </p:cNvPr>
            <p:cNvSpPr txBox="1">
              <a:spLocks noChangeArrowheads="1"/>
            </p:cNvSpPr>
            <p:nvPr/>
          </p:nvSpPr>
          <p:spPr bwMode="auto">
            <a:xfrm>
              <a:off x="4444215" y="-1157514"/>
              <a:ext cx="1108974" cy="6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algn="ctr" defTabSz="914400" eaLnBrk="1" hangingPunct="1"/>
              <a:r>
                <a:rPr lang="en-US" altLang="en-US" sz="1000" b="1">
                  <a:solidFill>
                    <a:schemeClr val="tx1"/>
                  </a:solidFill>
                  <a:latin typeface="Calibri" panose="020F0502020204030204" pitchFamily="34" charset="0"/>
                </a:rPr>
                <a:t>Encryption</a:t>
              </a:r>
            </a:p>
            <a:p>
              <a:pPr algn="ctr" defTabSz="914400" eaLnBrk="1" hangingPunct="1"/>
              <a:r>
                <a:rPr lang="en-US" altLang="en-US" sz="1000" b="1">
                  <a:solidFill>
                    <a:schemeClr val="tx1"/>
                  </a:solidFill>
                  <a:latin typeface="Calibri" panose="020F0502020204030204" pitchFamily="34" charset="0"/>
                </a:rPr>
                <a:t>Algorithm</a:t>
              </a:r>
            </a:p>
          </p:txBody>
        </p:sp>
        <p:sp>
          <p:nvSpPr>
            <p:cNvPr id="17" name="TextBox 35">
              <a:extLst>
                <a:ext uri="{FF2B5EF4-FFF2-40B4-BE49-F238E27FC236}">
                  <a16:creationId xmlns:a16="http://schemas.microsoft.com/office/drawing/2014/main" id="{233A8D94-0D42-B249-A5B5-CF5741FCB969}"/>
                </a:ext>
              </a:extLst>
            </p:cNvPr>
            <p:cNvSpPr txBox="1">
              <a:spLocks noChangeArrowheads="1"/>
            </p:cNvSpPr>
            <p:nvPr/>
          </p:nvSpPr>
          <p:spPr bwMode="auto">
            <a:xfrm>
              <a:off x="1880722" y="-1128484"/>
              <a:ext cx="940238" cy="385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defTabSz="914400" eaLnBrk="1" hangingPunct="1"/>
              <a:r>
                <a:rPr lang="en-US" altLang="en-US" sz="1000">
                  <a:solidFill>
                    <a:schemeClr val="tx1"/>
                  </a:solidFill>
                  <a:latin typeface="Calibri" panose="020F0502020204030204" pitchFamily="34" charset="0"/>
                </a:rPr>
                <a:t>Plaintext</a:t>
              </a:r>
            </a:p>
          </p:txBody>
        </p:sp>
        <p:sp>
          <p:nvSpPr>
            <p:cNvPr id="18" name="TextBox 39">
              <a:extLst>
                <a:ext uri="{FF2B5EF4-FFF2-40B4-BE49-F238E27FC236}">
                  <a16:creationId xmlns:a16="http://schemas.microsoft.com/office/drawing/2014/main" id="{272F3DEE-39B6-E948-9D47-156FF090C67F}"/>
                </a:ext>
              </a:extLst>
            </p:cNvPr>
            <p:cNvSpPr txBox="1">
              <a:spLocks noChangeArrowheads="1"/>
            </p:cNvSpPr>
            <p:nvPr/>
          </p:nvSpPr>
          <p:spPr bwMode="auto">
            <a:xfrm>
              <a:off x="6811604" y="-1128484"/>
              <a:ext cx="1071477" cy="385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defTabSz="914400" eaLnBrk="1" hangingPunct="1"/>
              <a:r>
                <a:rPr lang="en-US" altLang="en-US" sz="1000">
                  <a:solidFill>
                    <a:schemeClr val="tx1"/>
                  </a:solidFill>
                  <a:latin typeface="Calibri" panose="020F0502020204030204" pitchFamily="34" charset="0"/>
                </a:rPr>
                <a:t>Ciphertext</a:t>
              </a:r>
            </a:p>
          </p:txBody>
        </p:sp>
        <p:sp>
          <p:nvSpPr>
            <p:cNvPr id="19" name="TextBox 40">
              <a:extLst>
                <a:ext uri="{FF2B5EF4-FFF2-40B4-BE49-F238E27FC236}">
                  <a16:creationId xmlns:a16="http://schemas.microsoft.com/office/drawing/2014/main" id="{D6C033B0-E6F7-7942-BC97-AF940FB4E983}"/>
                </a:ext>
              </a:extLst>
            </p:cNvPr>
            <p:cNvSpPr txBox="1">
              <a:spLocks noChangeArrowheads="1"/>
            </p:cNvSpPr>
            <p:nvPr/>
          </p:nvSpPr>
          <p:spPr bwMode="auto">
            <a:xfrm>
              <a:off x="3271487" y="10973"/>
              <a:ext cx="532457" cy="385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defTabSz="914400" eaLnBrk="1" hangingPunct="1"/>
              <a:r>
                <a:rPr lang="en-US" altLang="en-US" sz="1000">
                  <a:solidFill>
                    <a:schemeClr val="tx1"/>
                  </a:solidFill>
                  <a:latin typeface="Calibri" panose="020F0502020204030204" pitchFamily="34" charset="0"/>
                </a:rPr>
                <a:t>key</a:t>
              </a:r>
            </a:p>
          </p:txBody>
        </p:sp>
        <p:cxnSp>
          <p:nvCxnSpPr>
            <p:cNvPr id="20" name="Straight Arrow Connector 19">
              <a:extLst>
                <a:ext uri="{FF2B5EF4-FFF2-40B4-BE49-F238E27FC236}">
                  <a16:creationId xmlns:a16="http://schemas.microsoft.com/office/drawing/2014/main" id="{525D6302-C821-2742-8F7B-349025AC75B9}"/>
                </a:ext>
              </a:extLst>
            </p:cNvPr>
            <p:cNvCxnSpPr/>
            <p:nvPr/>
          </p:nvCxnSpPr>
          <p:spPr>
            <a:xfrm>
              <a:off x="2955320" y="-528343"/>
              <a:ext cx="884351"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7CB3BB0-3BAB-724F-B0B1-18DC03C3EC9D}"/>
                </a:ext>
              </a:extLst>
            </p:cNvPr>
            <p:cNvCxnSpPr/>
            <p:nvPr/>
          </p:nvCxnSpPr>
          <p:spPr>
            <a:xfrm>
              <a:off x="5926367" y="-409444"/>
              <a:ext cx="821680" cy="247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6DD8E76-2599-B145-BC73-E31FC54C1FA1}"/>
                </a:ext>
              </a:extLst>
            </p:cNvPr>
            <p:cNvCxnSpPr/>
            <p:nvPr/>
          </p:nvCxnSpPr>
          <p:spPr>
            <a:xfrm>
              <a:off x="3461326" y="-47795"/>
              <a:ext cx="37834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46">
              <a:extLst>
                <a:ext uri="{FF2B5EF4-FFF2-40B4-BE49-F238E27FC236}">
                  <a16:creationId xmlns:a16="http://schemas.microsoft.com/office/drawing/2014/main" id="{F16F1E8D-2A55-914E-A111-1BAA3F1A30D8}"/>
                </a:ext>
              </a:extLst>
            </p:cNvPr>
            <p:cNvSpPr txBox="1">
              <a:spLocks noChangeArrowheads="1"/>
            </p:cNvSpPr>
            <p:nvPr/>
          </p:nvSpPr>
          <p:spPr bwMode="auto">
            <a:xfrm>
              <a:off x="5427932" y="788181"/>
              <a:ext cx="567612" cy="408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defTabSz="914400" eaLnBrk="1" hangingPunct="1"/>
              <a:r>
                <a:rPr lang="en-US" altLang="en-US" sz="1100">
                  <a:solidFill>
                    <a:schemeClr val="tx1"/>
                  </a:solidFill>
                  <a:latin typeface="Calibri" panose="020F0502020204030204" pitchFamily="34" charset="0"/>
                </a:rPr>
                <a:t>Eve</a:t>
              </a:r>
            </a:p>
          </p:txBody>
        </p:sp>
        <p:sp>
          <p:nvSpPr>
            <p:cNvPr id="24" name="Document">
              <a:extLst>
                <a:ext uri="{FF2B5EF4-FFF2-40B4-BE49-F238E27FC236}">
                  <a16:creationId xmlns:a16="http://schemas.microsoft.com/office/drawing/2014/main" id="{9E27D853-1055-F848-98E0-3A23091FCE92}"/>
                </a:ext>
              </a:extLst>
            </p:cNvPr>
            <p:cNvSpPr>
              <a:spLocks noEditPoints="1" noChangeArrowheads="1"/>
            </p:cNvSpPr>
            <p:nvPr/>
          </p:nvSpPr>
          <p:spPr bwMode="auto">
            <a:xfrm>
              <a:off x="1817966" y="1431004"/>
              <a:ext cx="1012013" cy="1139444"/>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bg1">
                <a:lumMod val="95000"/>
              </a:schemeClr>
            </a:solidFill>
            <a:ln w="9525">
              <a:solidFill>
                <a:srgbClr val="000000"/>
              </a:solidFill>
              <a:miter lim="800000"/>
              <a:headEnd/>
              <a:tailEnd/>
            </a:ln>
            <a:effectLst>
              <a:outerShdw dist="107763" dir="2700000" algn="ctr" rotWithShape="0">
                <a:srgbClr val="808080"/>
              </a:outerShdw>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3000"/>
                </a:lnSpc>
                <a:buClr>
                  <a:srgbClr val="000000"/>
                </a:buClr>
                <a:buSzPct val="100000"/>
                <a:buFont typeface="Arial" charset="0"/>
                <a:buNone/>
                <a:defRPr/>
              </a:pPr>
              <a:r>
                <a:rPr lang="en-US" sz="800" dirty="0"/>
                <a:t>Hi, Bob.</a:t>
              </a:r>
            </a:p>
            <a:p>
              <a:pPr>
                <a:lnSpc>
                  <a:spcPct val="93000"/>
                </a:lnSpc>
                <a:buClr>
                  <a:srgbClr val="000000"/>
                </a:buClr>
                <a:buSzPct val="100000"/>
                <a:buFont typeface="Arial" charset="0"/>
                <a:buNone/>
                <a:defRPr/>
              </a:pPr>
              <a:r>
                <a:rPr lang="en-US" sz="800" dirty="0"/>
                <a:t>Don’t invite Eve to the party! </a:t>
              </a:r>
            </a:p>
            <a:p>
              <a:pPr>
                <a:lnSpc>
                  <a:spcPct val="93000"/>
                </a:lnSpc>
                <a:buClr>
                  <a:srgbClr val="000000"/>
                </a:buClr>
                <a:buSzPct val="100000"/>
                <a:buFont typeface="Arial" charset="0"/>
                <a:buNone/>
                <a:defRPr/>
              </a:pPr>
              <a:r>
                <a:rPr lang="en-US" sz="800" dirty="0"/>
                <a:t>Love, Alice</a:t>
              </a:r>
            </a:p>
          </p:txBody>
        </p:sp>
        <p:sp>
          <p:nvSpPr>
            <p:cNvPr id="25" name="TextBox 124">
              <a:extLst>
                <a:ext uri="{FF2B5EF4-FFF2-40B4-BE49-F238E27FC236}">
                  <a16:creationId xmlns:a16="http://schemas.microsoft.com/office/drawing/2014/main" id="{6BF79387-23FE-0C46-BA73-152150F3623A}"/>
                </a:ext>
              </a:extLst>
            </p:cNvPr>
            <p:cNvSpPr txBox="1">
              <a:spLocks noChangeArrowheads="1"/>
            </p:cNvSpPr>
            <p:nvPr/>
          </p:nvSpPr>
          <p:spPr bwMode="auto">
            <a:xfrm>
              <a:off x="1880722" y="1132115"/>
              <a:ext cx="940238" cy="385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defTabSz="914400" eaLnBrk="1" hangingPunct="1"/>
              <a:r>
                <a:rPr lang="en-US" altLang="en-US" sz="1000">
                  <a:solidFill>
                    <a:schemeClr val="tx1"/>
                  </a:solidFill>
                  <a:latin typeface="Calibri" panose="020F0502020204030204" pitchFamily="34" charset="0"/>
                </a:rPr>
                <a:t>Plaintext</a:t>
              </a:r>
            </a:p>
          </p:txBody>
        </p:sp>
        <p:sp>
          <p:nvSpPr>
            <p:cNvPr id="26" name="TextBox 128">
              <a:extLst>
                <a:ext uri="{FF2B5EF4-FFF2-40B4-BE49-F238E27FC236}">
                  <a16:creationId xmlns:a16="http://schemas.microsoft.com/office/drawing/2014/main" id="{86B2C1F4-C20D-A840-AD6F-74B112134D89}"/>
                </a:ext>
              </a:extLst>
            </p:cNvPr>
            <p:cNvSpPr txBox="1">
              <a:spLocks noChangeArrowheads="1"/>
            </p:cNvSpPr>
            <p:nvPr/>
          </p:nvSpPr>
          <p:spPr bwMode="auto">
            <a:xfrm>
              <a:off x="6811604" y="1132115"/>
              <a:ext cx="1071477" cy="385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defTabSz="914400" eaLnBrk="1" hangingPunct="1"/>
              <a:r>
                <a:rPr lang="en-US" altLang="en-US" sz="1000">
                  <a:solidFill>
                    <a:schemeClr val="tx1"/>
                  </a:solidFill>
                  <a:latin typeface="Calibri" panose="020F0502020204030204" pitchFamily="34" charset="0"/>
                </a:rPr>
                <a:t>Ciphertext</a:t>
              </a:r>
            </a:p>
          </p:txBody>
        </p:sp>
        <p:sp>
          <p:nvSpPr>
            <p:cNvPr id="27" name="TextBox 129">
              <a:extLst>
                <a:ext uri="{FF2B5EF4-FFF2-40B4-BE49-F238E27FC236}">
                  <a16:creationId xmlns:a16="http://schemas.microsoft.com/office/drawing/2014/main" id="{74919A64-5647-0B44-8903-26AA85D02BE1}"/>
                </a:ext>
              </a:extLst>
            </p:cNvPr>
            <p:cNvSpPr txBox="1">
              <a:spLocks noChangeArrowheads="1"/>
            </p:cNvSpPr>
            <p:nvPr/>
          </p:nvSpPr>
          <p:spPr bwMode="auto">
            <a:xfrm>
              <a:off x="3442521" y="2173516"/>
              <a:ext cx="532457" cy="385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defTabSz="914400" eaLnBrk="1" hangingPunct="1"/>
              <a:r>
                <a:rPr lang="en-US" altLang="en-US" sz="1000">
                  <a:solidFill>
                    <a:schemeClr val="tx1"/>
                  </a:solidFill>
                  <a:latin typeface="Calibri" panose="020F0502020204030204" pitchFamily="34" charset="0"/>
                </a:rPr>
                <a:t>key</a:t>
              </a:r>
            </a:p>
          </p:txBody>
        </p:sp>
        <p:cxnSp>
          <p:nvCxnSpPr>
            <p:cNvPr id="28" name="Straight Arrow Connector 27">
              <a:extLst>
                <a:ext uri="{FF2B5EF4-FFF2-40B4-BE49-F238E27FC236}">
                  <a16:creationId xmlns:a16="http://schemas.microsoft.com/office/drawing/2014/main" id="{89FD5CF9-F8E3-4545-9493-55D7728FC80F}"/>
                </a:ext>
              </a:extLst>
            </p:cNvPr>
            <p:cNvCxnSpPr/>
            <p:nvPr/>
          </p:nvCxnSpPr>
          <p:spPr>
            <a:xfrm>
              <a:off x="2955320" y="1730728"/>
              <a:ext cx="884351" cy="247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0D68960-2FAF-104A-8A0A-F68A23DD3EE6}"/>
                </a:ext>
              </a:extLst>
            </p:cNvPr>
            <p:cNvCxnSpPr/>
            <p:nvPr/>
          </p:nvCxnSpPr>
          <p:spPr>
            <a:xfrm>
              <a:off x="5926367" y="1852103"/>
              <a:ext cx="82168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64059C4-1014-0041-9A6A-ED4BBDE7D230}"/>
                </a:ext>
              </a:extLst>
            </p:cNvPr>
            <p:cNvCxnSpPr/>
            <p:nvPr/>
          </p:nvCxnSpPr>
          <p:spPr>
            <a:xfrm>
              <a:off x="3461326" y="2211276"/>
              <a:ext cx="378345" cy="247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Document">
              <a:extLst>
                <a:ext uri="{FF2B5EF4-FFF2-40B4-BE49-F238E27FC236}">
                  <a16:creationId xmlns:a16="http://schemas.microsoft.com/office/drawing/2014/main" id="{66207AFA-671D-5F42-B9C7-09770E43B19E}"/>
                </a:ext>
              </a:extLst>
            </p:cNvPr>
            <p:cNvSpPr>
              <a:spLocks noEditPoints="1" noChangeArrowheads="1"/>
            </p:cNvSpPr>
            <p:nvPr/>
          </p:nvSpPr>
          <p:spPr bwMode="auto">
            <a:xfrm>
              <a:off x="1817966" y="3692553"/>
              <a:ext cx="1012013" cy="1139444"/>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bg1">
                <a:lumMod val="95000"/>
              </a:schemeClr>
            </a:solidFill>
            <a:ln w="9525">
              <a:solidFill>
                <a:srgbClr val="000000"/>
              </a:solidFill>
              <a:miter lim="800000"/>
              <a:headEnd/>
              <a:tailEnd/>
            </a:ln>
            <a:effectLst>
              <a:outerShdw dist="107763" dir="2700000" algn="ctr" rotWithShape="0">
                <a:srgbClr val="808080"/>
              </a:outerShdw>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3000"/>
                </a:lnSpc>
                <a:buClr>
                  <a:srgbClr val="000000"/>
                </a:buClr>
                <a:buSzPct val="100000"/>
                <a:buFont typeface="Arial" charset="0"/>
                <a:buNone/>
                <a:defRPr/>
              </a:pPr>
              <a:r>
                <a:rPr lang="en-US" sz="800" dirty="0"/>
                <a:t>ABCDEFG</a:t>
              </a:r>
            </a:p>
            <a:p>
              <a:pPr>
                <a:lnSpc>
                  <a:spcPct val="93000"/>
                </a:lnSpc>
                <a:buClr>
                  <a:srgbClr val="000000"/>
                </a:buClr>
                <a:buSzPct val="100000"/>
                <a:buFont typeface="Arial" charset="0"/>
                <a:buNone/>
                <a:defRPr/>
              </a:pPr>
              <a:r>
                <a:rPr lang="en-US" sz="800" dirty="0"/>
                <a:t>HIJKLMNO</a:t>
              </a:r>
            </a:p>
            <a:p>
              <a:pPr>
                <a:lnSpc>
                  <a:spcPct val="93000"/>
                </a:lnSpc>
                <a:buClr>
                  <a:srgbClr val="000000"/>
                </a:buClr>
                <a:buSzPct val="100000"/>
                <a:buFont typeface="Arial" charset="0"/>
                <a:buNone/>
                <a:defRPr/>
              </a:pPr>
              <a:r>
                <a:rPr lang="en-US" sz="800" dirty="0"/>
                <a:t>PQRSTUV</a:t>
              </a:r>
            </a:p>
            <a:p>
              <a:pPr>
                <a:lnSpc>
                  <a:spcPct val="93000"/>
                </a:lnSpc>
                <a:buClr>
                  <a:srgbClr val="000000"/>
                </a:buClr>
                <a:buSzPct val="100000"/>
                <a:buFont typeface="Arial" charset="0"/>
                <a:buNone/>
                <a:defRPr/>
              </a:pPr>
              <a:r>
                <a:rPr lang="en-US" sz="800" dirty="0"/>
                <a:t>WXYZ.</a:t>
              </a:r>
            </a:p>
          </p:txBody>
        </p:sp>
        <p:sp>
          <p:nvSpPr>
            <p:cNvPr id="32" name="TextBox 141">
              <a:extLst>
                <a:ext uri="{FF2B5EF4-FFF2-40B4-BE49-F238E27FC236}">
                  <a16:creationId xmlns:a16="http://schemas.microsoft.com/office/drawing/2014/main" id="{12F10814-50D4-5F48-921F-41E63D6D8125}"/>
                </a:ext>
              </a:extLst>
            </p:cNvPr>
            <p:cNvSpPr txBox="1">
              <a:spLocks noChangeArrowheads="1"/>
            </p:cNvSpPr>
            <p:nvPr/>
          </p:nvSpPr>
          <p:spPr bwMode="auto">
            <a:xfrm>
              <a:off x="1880722" y="3392715"/>
              <a:ext cx="940238" cy="385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defTabSz="914400" eaLnBrk="1" hangingPunct="1"/>
              <a:r>
                <a:rPr lang="en-US" altLang="en-US" sz="1000">
                  <a:solidFill>
                    <a:schemeClr val="tx1"/>
                  </a:solidFill>
                  <a:latin typeface="Calibri" panose="020F0502020204030204" pitchFamily="34" charset="0"/>
                </a:rPr>
                <a:t>Plaintext</a:t>
              </a:r>
            </a:p>
          </p:txBody>
        </p:sp>
        <p:sp>
          <p:nvSpPr>
            <p:cNvPr id="33" name="TextBox 145">
              <a:extLst>
                <a:ext uri="{FF2B5EF4-FFF2-40B4-BE49-F238E27FC236}">
                  <a16:creationId xmlns:a16="http://schemas.microsoft.com/office/drawing/2014/main" id="{D0EAB8ED-D965-5542-B518-992848CE7D60}"/>
                </a:ext>
              </a:extLst>
            </p:cNvPr>
            <p:cNvSpPr txBox="1">
              <a:spLocks noChangeArrowheads="1"/>
            </p:cNvSpPr>
            <p:nvPr/>
          </p:nvSpPr>
          <p:spPr bwMode="auto">
            <a:xfrm>
              <a:off x="6811604" y="3392715"/>
              <a:ext cx="1071477" cy="385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defTabSz="914400" eaLnBrk="1" hangingPunct="1"/>
              <a:r>
                <a:rPr lang="en-US" altLang="en-US" sz="1000">
                  <a:solidFill>
                    <a:schemeClr val="tx1"/>
                  </a:solidFill>
                  <a:latin typeface="Calibri" panose="020F0502020204030204" pitchFamily="34" charset="0"/>
                </a:rPr>
                <a:t>Ciphertext</a:t>
              </a:r>
            </a:p>
          </p:txBody>
        </p:sp>
        <p:sp>
          <p:nvSpPr>
            <p:cNvPr id="34" name="TextBox 146">
              <a:extLst>
                <a:ext uri="{FF2B5EF4-FFF2-40B4-BE49-F238E27FC236}">
                  <a16:creationId xmlns:a16="http://schemas.microsoft.com/office/drawing/2014/main" id="{D5624023-1A01-F843-B007-98C4619DEEF4}"/>
                </a:ext>
              </a:extLst>
            </p:cNvPr>
            <p:cNvSpPr txBox="1">
              <a:spLocks noChangeArrowheads="1"/>
            </p:cNvSpPr>
            <p:nvPr/>
          </p:nvSpPr>
          <p:spPr bwMode="auto">
            <a:xfrm>
              <a:off x="3271487" y="4532174"/>
              <a:ext cx="532457" cy="385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defTabSz="914400" eaLnBrk="1" hangingPunct="1"/>
              <a:r>
                <a:rPr lang="en-US" altLang="en-US" sz="1000">
                  <a:solidFill>
                    <a:schemeClr val="tx1"/>
                  </a:solidFill>
                  <a:latin typeface="Calibri" panose="020F0502020204030204" pitchFamily="34" charset="0"/>
                </a:rPr>
                <a:t>key</a:t>
              </a:r>
            </a:p>
          </p:txBody>
        </p:sp>
        <p:cxnSp>
          <p:nvCxnSpPr>
            <p:cNvPr id="35" name="Straight Arrow Connector 34">
              <a:extLst>
                <a:ext uri="{FF2B5EF4-FFF2-40B4-BE49-F238E27FC236}">
                  <a16:creationId xmlns:a16="http://schemas.microsoft.com/office/drawing/2014/main" id="{F6447CE8-988F-3A49-9F63-5290651D9335}"/>
                </a:ext>
              </a:extLst>
            </p:cNvPr>
            <p:cNvCxnSpPr/>
            <p:nvPr/>
          </p:nvCxnSpPr>
          <p:spPr>
            <a:xfrm>
              <a:off x="2955320" y="3992276"/>
              <a:ext cx="884351" cy="247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B71B905-113D-7C48-A17F-509A5B7AEBD6}"/>
                </a:ext>
              </a:extLst>
            </p:cNvPr>
            <p:cNvCxnSpPr/>
            <p:nvPr/>
          </p:nvCxnSpPr>
          <p:spPr>
            <a:xfrm>
              <a:off x="5926367" y="4111174"/>
              <a:ext cx="821680" cy="247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669C39B-0F57-E14F-A76F-19FDC1589F19}"/>
                </a:ext>
              </a:extLst>
            </p:cNvPr>
            <p:cNvCxnSpPr/>
            <p:nvPr/>
          </p:nvCxnSpPr>
          <p:spPr>
            <a:xfrm>
              <a:off x="3461326" y="4472824"/>
              <a:ext cx="37834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Document">
              <a:extLst>
                <a:ext uri="{FF2B5EF4-FFF2-40B4-BE49-F238E27FC236}">
                  <a16:creationId xmlns:a16="http://schemas.microsoft.com/office/drawing/2014/main" id="{3E77D22C-E752-6F47-B61D-85FB591D4EE3}"/>
                </a:ext>
              </a:extLst>
            </p:cNvPr>
            <p:cNvSpPr>
              <a:spLocks noEditPoints="1" noChangeArrowheads="1"/>
            </p:cNvSpPr>
            <p:nvPr/>
          </p:nvSpPr>
          <p:spPr bwMode="auto">
            <a:xfrm>
              <a:off x="1817966" y="5954101"/>
              <a:ext cx="1012013" cy="1139444"/>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bg1">
                <a:lumMod val="95000"/>
              </a:schemeClr>
            </a:solidFill>
            <a:ln w="9525">
              <a:solidFill>
                <a:srgbClr val="000000"/>
              </a:solidFill>
              <a:miter lim="800000"/>
              <a:headEnd/>
              <a:tailEnd/>
            </a:ln>
            <a:effectLst>
              <a:outerShdw dist="107763" dir="2700000" algn="ctr" rotWithShape="0">
                <a:srgbClr val="808080"/>
              </a:outerShdw>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3000"/>
                </a:lnSpc>
                <a:buClr>
                  <a:srgbClr val="000000"/>
                </a:buClr>
                <a:buSzPct val="100000"/>
                <a:buFont typeface="Arial" charset="0"/>
                <a:buNone/>
                <a:defRPr/>
              </a:pPr>
              <a:r>
                <a:rPr lang="en-US" sz="800" dirty="0"/>
                <a:t>IJCGA, CAN DO HIFFA GOT TIME.</a:t>
              </a:r>
            </a:p>
          </p:txBody>
        </p:sp>
        <p:sp>
          <p:nvSpPr>
            <p:cNvPr id="39" name="TextBox 158">
              <a:extLst>
                <a:ext uri="{FF2B5EF4-FFF2-40B4-BE49-F238E27FC236}">
                  <a16:creationId xmlns:a16="http://schemas.microsoft.com/office/drawing/2014/main" id="{447C9310-E322-3040-8569-779110FCB6AB}"/>
                </a:ext>
              </a:extLst>
            </p:cNvPr>
            <p:cNvSpPr txBox="1">
              <a:spLocks noChangeArrowheads="1"/>
            </p:cNvSpPr>
            <p:nvPr/>
          </p:nvSpPr>
          <p:spPr bwMode="auto">
            <a:xfrm>
              <a:off x="1880722" y="5653315"/>
              <a:ext cx="940238" cy="385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defTabSz="914400" eaLnBrk="1" hangingPunct="1"/>
              <a:r>
                <a:rPr lang="en-US" altLang="en-US" sz="1000">
                  <a:solidFill>
                    <a:schemeClr val="tx1"/>
                  </a:solidFill>
                  <a:latin typeface="Calibri" panose="020F0502020204030204" pitchFamily="34" charset="0"/>
                </a:rPr>
                <a:t>Plaintext</a:t>
              </a:r>
            </a:p>
          </p:txBody>
        </p:sp>
        <p:sp>
          <p:nvSpPr>
            <p:cNvPr id="40" name="TextBox 162">
              <a:extLst>
                <a:ext uri="{FF2B5EF4-FFF2-40B4-BE49-F238E27FC236}">
                  <a16:creationId xmlns:a16="http://schemas.microsoft.com/office/drawing/2014/main" id="{DFF73713-BFC1-724C-979D-FAC93EB25901}"/>
                </a:ext>
              </a:extLst>
            </p:cNvPr>
            <p:cNvSpPr txBox="1">
              <a:spLocks noChangeArrowheads="1"/>
            </p:cNvSpPr>
            <p:nvPr/>
          </p:nvSpPr>
          <p:spPr bwMode="auto">
            <a:xfrm>
              <a:off x="6811604" y="5653315"/>
              <a:ext cx="1071477" cy="385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defTabSz="914400" eaLnBrk="1" hangingPunct="1"/>
              <a:r>
                <a:rPr lang="en-US" altLang="en-US" sz="1000">
                  <a:solidFill>
                    <a:schemeClr val="tx1"/>
                  </a:solidFill>
                  <a:latin typeface="Calibri" panose="020F0502020204030204" pitchFamily="34" charset="0"/>
                </a:rPr>
                <a:t>Ciphertext</a:t>
              </a:r>
            </a:p>
          </p:txBody>
        </p:sp>
        <p:sp>
          <p:nvSpPr>
            <p:cNvPr id="41" name="TextBox 163">
              <a:extLst>
                <a:ext uri="{FF2B5EF4-FFF2-40B4-BE49-F238E27FC236}">
                  <a16:creationId xmlns:a16="http://schemas.microsoft.com/office/drawing/2014/main" id="{1FA22A94-ED69-6E47-826B-4EA26F6D941F}"/>
                </a:ext>
              </a:extLst>
            </p:cNvPr>
            <p:cNvSpPr txBox="1">
              <a:spLocks noChangeArrowheads="1"/>
            </p:cNvSpPr>
            <p:nvPr/>
          </p:nvSpPr>
          <p:spPr bwMode="auto">
            <a:xfrm>
              <a:off x="6084705" y="6720112"/>
              <a:ext cx="532457" cy="385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defTabSz="914400" eaLnBrk="1" hangingPunct="1"/>
              <a:r>
                <a:rPr lang="en-US" altLang="en-US" sz="1000">
                  <a:solidFill>
                    <a:schemeClr val="tx1"/>
                  </a:solidFill>
                  <a:latin typeface="Calibri" panose="020F0502020204030204" pitchFamily="34" charset="0"/>
                </a:rPr>
                <a:t>key</a:t>
              </a:r>
            </a:p>
          </p:txBody>
        </p:sp>
        <p:cxnSp>
          <p:nvCxnSpPr>
            <p:cNvPr id="42" name="Straight Arrow Connector 41">
              <a:extLst>
                <a:ext uri="{FF2B5EF4-FFF2-40B4-BE49-F238E27FC236}">
                  <a16:creationId xmlns:a16="http://schemas.microsoft.com/office/drawing/2014/main" id="{3781AD7E-EAC3-5F4E-B494-3A2B170EFCB1}"/>
                </a:ext>
              </a:extLst>
            </p:cNvPr>
            <p:cNvCxnSpPr/>
            <p:nvPr/>
          </p:nvCxnSpPr>
          <p:spPr>
            <a:xfrm>
              <a:off x="2955320" y="6253825"/>
              <a:ext cx="884351" cy="0"/>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33412D1-ED0C-6940-8B9D-756F3DFF63EB}"/>
                </a:ext>
              </a:extLst>
            </p:cNvPr>
            <p:cNvCxnSpPr/>
            <p:nvPr/>
          </p:nvCxnSpPr>
          <p:spPr>
            <a:xfrm>
              <a:off x="5926367" y="6372724"/>
              <a:ext cx="821680" cy="2476"/>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75C5CB0-5EDF-5A4B-AFFC-0BCF2942D224}"/>
                </a:ext>
              </a:extLst>
            </p:cNvPr>
            <p:cNvCxnSpPr/>
            <p:nvPr/>
          </p:nvCxnSpPr>
          <p:spPr>
            <a:xfrm>
              <a:off x="5933331" y="6719511"/>
              <a:ext cx="378344" cy="2476"/>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170">
              <a:extLst>
                <a:ext uri="{FF2B5EF4-FFF2-40B4-BE49-F238E27FC236}">
                  <a16:creationId xmlns:a16="http://schemas.microsoft.com/office/drawing/2014/main" id="{3AF619AA-1911-9C47-84FC-1A5CA4B811F1}"/>
                </a:ext>
              </a:extLst>
            </p:cNvPr>
            <p:cNvSpPr txBox="1">
              <a:spLocks noChangeArrowheads="1"/>
            </p:cNvSpPr>
            <p:nvPr/>
          </p:nvSpPr>
          <p:spPr bwMode="auto">
            <a:xfrm>
              <a:off x="3506120" y="7493784"/>
              <a:ext cx="567612" cy="408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defTabSz="914400" eaLnBrk="1" hangingPunct="1"/>
              <a:r>
                <a:rPr lang="en-US" altLang="en-US" sz="1100">
                  <a:latin typeface="Calibri" panose="020F0502020204030204" pitchFamily="34" charset="0"/>
                </a:rPr>
                <a:t>Eve</a:t>
              </a:r>
            </a:p>
          </p:txBody>
        </p:sp>
        <p:sp>
          <p:nvSpPr>
            <p:cNvPr id="46" name="TextBox 175">
              <a:extLst>
                <a:ext uri="{FF2B5EF4-FFF2-40B4-BE49-F238E27FC236}">
                  <a16:creationId xmlns:a16="http://schemas.microsoft.com/office/drawing/2014/main" id="{6DB49583-3656-5240-9E17-DCB8640D45C2}"/>
                </a:ext>
              </a:extLst>
            </p:cNvPr>
            <p:cNvSpPr txBox="1">
              <a:spLocks noChangeArrowheads="1"/>
            </p:cNvSpPr>
            <p:nvPr/>
          </p:nvSpPr>
          <p:spPr bwMode="auto">
            <a:xfrm>
              <a:off x="6922906" y="6186715"/>
              <a:ext cx="902741" cy="66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defTabSz="914400" eaLnBrk="1" hangingPunct="1"/>
              <a:r>
                <a:rPr lang="en-US" altLang="en-US" sz="1100" b="1">
                  <a:latin typeface="Calibri" panose="020F0502020204030204" pitchFamily="34" charset="0"/>
                </a:rPr>
                <a:t>001101</a:t>
              </a:r>
            </a:p>
            <a:p>
              <a:pPr defTabSz="914400" eaLnBrk="1" hangingPunct="1"/>
              <a:r>
                <a:rPr lang="en-US" altLang="en-US" sz="1100" b="1">
                  <a:latin typeface="Calibri" panose="020F0502020204030204" pitchFamily="34" charset="0"/>
                </a:rPr>
                <a:t>110111</a:t>
              </a:r>
            </a:p>
          </p:txBody>
        </p:sp>
        <p:sp>
          <p:nvSpPr>
            <p:cNvPr id="47" name="TextBox 177">
              <a:extLst>
                <a:ext uri="{FF2B5EF4-FFF2-40B4-BE49-F238E27FC236}">
                  <a16:creationId xmlns:a16="http://schemas.microsoft.com/office/drawing/2014/main" id="{5D959C0D-0A3E-A941-AAEB-30F2719763C0}"/>
                </a:ext>
              </a:extLst>
            </p:cNvPr>
            <p:cNvSpPr txBox="1">
              <a:spLocks noChangeArrowheads="1"/>
            </p:cNvSpPr>
            <p:nvPr/>
          </p:nvSpPr>
          <p:spPr bwMode="auto">
            <a:xfrm>
              <a:off x="1284106" y="-442685"/>
              <a:ext cx="494960" cy="408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defTabSz="914400" eaLnBrk="1" hangingPunct="1"/>
              <a:r>
                <a:rPr lang="en-US" altLang="en-US" sz="1100">
                  <a:solidFill>
                    <a:schemeClr val="tx1"/>
                  </a:solidFill>
                  <a:latin typeface="Calibri" panose="020F0502020204030204" pitchFamily="34" charset="0"/>
                </a:rPr>
                <a:t>(a)</a:t>
              </a:r>
            </a:p>
          </p:txBody>
        </p:sp>
        <p:sp>
          <p:nvSpPr>
            <p:cNvPr id="48" name="TextBox 178">
              <a:extLst>
                <a:ext uri="{FF2B5EF4-FFF2-40B4-BE49-F238E27FC236}">
                  <a16:creationId xmlns:a16="http://schemas.microsoft.com/office/drawing/2014/main" id="{5F4D6A9F-1B8D-4E43-8DBF-F60AD34B7B43}"/>
                </a:ext>
              </a:extLst>
            </p:cNvPr>
            <p:cNvSpPr txBox="1">
              <a:spLocks noChangeArrowheads="1"/>
            </p:cNvSpPr>
            <p:nvPr/>
          </p:nvSpPr>
          <p:spPr bwMode="auto">
            <a:xfrm>
              <a:off x="1284106" y="1767113"/>
              <a:ext cx="504335" cy="408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defTabSz="914400" eaLnBrk="1" hangingPunct="1"/>
              <a:r>
                <a:rPr lang="en-US" altLang="en-US" sz="1100">
                  <a:solidFill>
                    <a:schemeClr val="tx1"/>
                  </a:solidFill>
                  <a:latin typeface="Calibri" panose="020F0502020204030204" pitchFamily="34" charset="0"/>
                </a:rPr>
                <a:t>(b)</a:t>
              </a:r>
            </a:p>
          </p:txBody>
        </p:sp>
        <p:sp>
          <p:nvSpPr>
            <p:cNvPr id="49" name="TextBox 179">
              <a:extLst>
                <a:ext uri="{FF2B5EF4-FFF2-40B4-BE49-F238E27FC236}">
                  <a16:creationId xmlns:a16="http://schemas.microsoft.com/office/drawing/2014/main" id="{6908A6B5-1207-DB48-B2E4-2FDAB0810E0E}"/>
                </a:ext>
              </a:extLst>
            </p:cNvPr>
            <p:cNvSpPr txBox="1">
              <a:spLocks noChangeArrowheads="1"/>
            </p:cNvSpPr>
            <p:nvPr/>
          </p:nvSpPr>
          <p:spPr bwMode="auto">
            <a:xfrm>
              <a:off x="1284106" y="4053113"/>
              <a:ext cx="483244" cy="408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defTabSz="914400" eaLnBrk="1" hangingPunct="1"/>
              <a:r>
                <a:rPr lang="en-US" altLang="en-US" sz="1100">
                  <a:solidFill>
                    <a:schemeClr val="tx1"/>
                  </a:solidFill>
                  <a:latin typeface="Calibri" panose="020F0502020204030204" pitchFamily="34" charset="0"/>
                </a:rPr>
                <a:t>(c)</a:t>
              </a:r>
            </a:p>
          </p:txBody>
        </p:sp>
        <p:sp>
          <p:nvSpPr>
            <p:cNvPr id="50" name="TextBox 180">
              <a:extLst>
                <a:ext uri="{FF2B5EF4-FFF2-40B4-BE49-F238E27FC236}">
                  <a16:creationId xmlns:a16="http://schemas.microsoft.com/office/drawing/2014/main" id="{F200BEB2-C492-F248-98A1-A20912AFA472}"/>
                </a:ext>
              </a:extLst>
            </p:cNvPr>
            <p:cNvSpPr txBox="1">
              <a:spLocks noChangeArrowheads="1"/>
            </p:cNvSpPr>
            <p:nvPr/>
          </p:nvSpPr>
          <p:spPr bwMode="auto">
            <a:xfrm>
              <a:off x="1284106" y="6339114"/>
              <a:ext cx="504335" cy="408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defTabSz="914400" eaLnBrk="1" hangingPunct="1"/>
              <a:r>
                <a:rPr lang="en-US" altLang="en-US" sz="1100">
                  <a:solidFill>
                    <a:schemeClr val="tx1"/>
                  </a:solidFill>
                  <a:latin typeface="Calibri" panose="020F0502020204030204" pitchFamily="34" charset="0"/>
                </a:rPr>
                <a:t>(d)</a:t>
              </a:r>
            </a:p>
          </p:txBody>
        </p:sp>
        <p:sp>
          <p:nvSpPr>
            <p:cNvPr id="51" name="Freeform 50">
              <a:extLst>
                <a:ext uri="{FF2B5EF4-FFF2-40B4-BE49-F238E27FC236}">
                  <a16:creationId xmlns:a16="http://schemas.microsoft.com/office/drawing/2014/main" id="{93CD96B4-F3D5-8A42-AE5D-C87E1F97E289}"/>
                </a:ext>
              </a:extLst>
            </p:cNvPr>
            <p:cNvSpPr/>
            <p:nvPr/>
          </p:nvSpPr>
          <p:spPr>
            <a:xfrm>
              <a:off x="2300761" y="4849336"/>
              <a:ext cx="2987296" cy="542475"/>
            </a:xfrm>
            <a:custGeom>
              <a:avLst/>
              <a:gdLst>
                <a:gd name="connsiteX0" fmla="*/ 2986268 w 2986268"/>
                <a:gd name="connsiteY0" fmla="*/ 208345 h 542082"/>
                <a:gd name="connsiteX1" fmla="*/ 2257063 w 2986268"/>
                <a:gd name="connsiteY1" fmla="*/ 358816 h 542082"/>
                <a:gd name="connsiteX2" fmla="*/ 1562582 w 2986268"/>
                <a:gd name="connsiteY2" fmla="*/ 451413 h 542082"/>
                <a:gd name="connsiteX3" fmla="*/ 1273215 w 2986268"/>
                <a:gd name="connsiteY3" fmla="*/ 474563 h 542082"/>
                <a:gd name="connsiteX4" fmla="*/ 405114 w 2986268"/>
                <a:gd name="connsiteY4" fmla="*/ 462988 h 542082"/>
                <a:gd name="connsiteX5" fmla="*/ 0 w 2986268"/>
                <a:gd name="connsiteY5" fmla="*/ 0 h 54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6268" h="542082">
                  <a:moveTo>
                    <a:pt x="2986268" y="208345"/>
                  </a:moveTo>
                  <a:cubicBezTo>
                    <a:pt x="2740306" y="263325"/>
                    <a:pt x="2494344" y="318305"/>
                    <a:pt x="2257063" y="358816"/>
                  </a:cubicBezTo>
                  <a:cubicBezTo>
                    <a:pt x="2019782" y="399327"/>
                    <a:pt x="1726557" y="432122"/>
                    <a:pt x="1562582" y="451413"/>
                  </a:cubicBezTo>
                  <a:cubicBezTo>
                    <a:pt x="1398607" y="470704"/>
                    <a:pt x="1273215" y="474563"/>
                    <a:pt x="1273215" y="474563"/>
                  </a:cubicBezTo>
                  <a:cubicBezTo>
                    <a:pt x="1080304" y="476492"/>
                    <a:pt x="617316" y="542082"/>
                    <a:pt x="405114" y="462988"/>
                  </a:cubicBezTo>
                  <a:cubicBezTo>
                    <a:pt x="192912" y="383894"/>
                    <a:pt x="96456" y="191947"/>
                    <a:pt x="0" y="0"/>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3000"/>
                </a:lnSpc>
                <a:buClr>
                  <a:srgbClr val="000000"/>
                </a:buClr>
                <a:buSzPct val="100000"/>
                <a:buFont typeface="Arial" charset="0"/>
                <a:buNone/>
                <a:defRPr/>
              </a:pPr>
              <a:endParaRPr lang="en-US" sz="1100"/>
            </a:p>
          </p:txBody>
        </p:sp>
        <p:pic>
          <p:nvPicPr>
            <p:cNvPr id="52" name="Picture 55" descr="06-09a.wmf">
              <a:extLst>
                <a:ext uri="{FF2B5EF4-FFF2-40B4-BE49-F238E27FC236}">
                  <a16:creationId xmlns:a16="http://schemas.microsoft.com/office/drawing/2014/main" id="{948F4B7E-A11B-9A4E-8C71-C34716E44AE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069364" y="1843314"/>
              <a:ext cx="669926" cy="43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56" descr="06-09a.wmf">
              <a:extLst>
                <a:ext uri="{FF2B5EF4-FFF2-40B4-BE49-F238E27FC236}">
                  <a16:creationId xmlns:a16="http://schemas.microsoft.com/office/drawing/2014/main" id="{B2A8A562-4749-A842-B8AD-FED1618B61C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069364" y="4205514"/>
              <a:ext cx="669926" cy="43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3" descr="06-11.png">
              <a:extLst>
                <a:ext uri="{FF2B5EF4-FFF2-40B4-BE49-F238E27FC236}">
                  <a16:creationId xmlns:a16="http://schemas.microsoft.com/office/drawing/2014/main" id="{DBE6786F-E204-434D-937C-262457995029}"/>
                </a:ext>
              </a:extLst>
            </p:cNvPr>
            <p:cNvPicPr>
              <a:picLocks noChangeAspect="1"/>
            </p:cNvPicPr>
            <p:nvPr/>
          </p:nvPicPr>
          <p:blipFill>
            <a:blip r:embed="rId8"/>
            <a:stretch>
              <a:fillRect/>
            </a:stretch>
          </p:blipFill>
          <p:spPr>
            <a:xfrm flipH="1">
              <a:off x="6160802" y="-441647"/>
              <a:ext cx="1292869" cy="1159260"/>
            </a:xfrm>
            <a:prstGeom prst="rect">
              <a:avLst/>
            </a:prstGeom>
            <a:effectLst>
              <a:outerShdw blurRad="50800" dist="50800" dir="5400000" sx="1000" sy="1000" algn="ctr" rotWithShape="0">
                <a:srgbClr val="000000">
                  <a:alpha val="58000"/>
                </a:srgbClr>
              </a:outerShdw>
            </a:effectLst>
          </p:spPr>
        </p:pic>
        <p:sp>
          <p:nvSpPr>
            <p:cNvPr id="55" name="TextBox 95">
              <a:extLst>
                <a:ext uri="{FF2B5EF4-FFF2-40B4-BE49-F238E27FC236}">
                  <a16:creationId xmlns:a16="http://schemas.microsoft.com/office/drawing/2014/main" id="{7F49FC88-820C-3B42-AF45-446DFDE247D4}"/>
                </a:ext>
              </a:extLst>
            </p:cNvPr>
            <p:cNvSpPr txBox="1">
              <a:spLocks noChangeArrowheads="1"/>
            </p:cNvSpPr>
            <p:nvPr/>
          </p:nvSpPr>
          <p:spPr bwMode="auto">
            <a:xfrm>
              <a:off x="4651419" y="3213882"/>
              <a:ext cx="567612" cy="408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defTabSz="914400" eaLnBrk="1" hangingPunct="1"/>
              <a:r>
                <a:rPr lang="en-US" altLang="en-US" sz="1100">
                  <a:solidFill>
                    <a:schemeClr val="tx1"/>
                  </a:solidFill>
                  <a:latin typeface="Calibri" panose="020F0502020204030204" pitchFamily="34" charset="0"/>
                </a:rPr>
                <a:t>Eve</a:t>
              </a:r>
            </a:p>
          </p:txBody>
        </p:sp>
        <p:sp>
          <p:nvSpPr>
            <p:cNvPr id="56" name="TextBox 99">
              <a:extLst>
                <a:ext uri="{FF2B5EF4-FFF2-40B4-BE49-F238E27FC236}">
                  <a16:creationId xmlns:a16="http://schemas.microsoft.com/office/drawing/2014/main" id="{AB5D8BB8-8714-3A4B-8DEE-EF85C379A56F}"/>
                </a:ext>
              </a:extLst>
            </p:cNvPr>
            <p:cNvSpPr txBox="1">
              <a:spLocks noChangeArrowheads="1"/>
            </p:cNvSpPr>
            <p:nvPr/>
          </p:nvSpPr>
          <p:spPr bwMode="auto">
            <a:xfrm>
              <a:off x="5504134" y="5512582"/>
              <a:ext cx="567612" cy="408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defTabSz="914400" eaLnBrk="1" hangingPunct="1"/>
              <a:r>
                <a:rPr lang="en-US" altLang="en-US" sz="1100">
                  <a:solidFill>
                    <a:schemeClr val="tx1"/>
                  </a:solidFill>
                  <a:latin typeface="Calibri" panose="020F0502020204030204" pitchFamily="34" charset="0"/>
                </a:rPr>
                <a:t>Eve</a:t>
              </a:r>
            </a:p>
          </p:txBody>
        </p:sp>
        <p:pic>
          <p:nvPicPr>
            <p:cNvPr id="57" name="Picture 56" descr="08-01a.tif">
              <a:extLst>
                <a:ext uri="{FF2B5EF4-FFF2-40B4-BE49-F238E27FC236}">
                  <a16:creationId xmlns:a16="http://schemas.microsoft.com/office/drawing/2014/main" id="{D3410E03-6CA2-024D-94A4-6963CA96E62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112906" y="7101114"/>
              <a:ext cx="1371600" cy="566928"/>
            </a:xfrm>
            <a:prstGeom prst="rect">
              <a:avLst/>
            </a:prstGeom>
            <a:noFill/>
            <a:ln w="38100" cap="sq">
              <a:solidFill>
                <a:srgbClr val="000000"/>
              </a:solidFill>
              <a:miter lim="800000"/>
              <a:headEnd/>
              <a:tailEnd/>
            </a:ln>
            <a:effectLst>
              <a:outerShdw blurRad="50800" dist="38100" dir="2700000" algn="tl" rotWithShape="0">
                <a:srgbClr val="000000">
                  <a:alpha val="42999"/>
                </a:srgbClr>
              </a:outerShdw>
            </a:effectLst>
            <a:extLst>
              <a:ext uri="{909E8E84-426E-40DD-AFC4-6F175D3DCCD1}">
                <a14:hiddenFill xmlns:a14="http://schemas.microsoft.com/office/drawing/2010/main">
                  <a:solidFill>
                    <a:srgbClr val="FFFFFF"/>
                  </a:solidFill>
                </a14:hiddenFill>
              </a:ext>
            </a:extLst>
          </p:spPr>
        </p:pic>
        <p:sp>
          <p:nvSpPr>
            <p:cNvPr id="58" name="TextBox 109">
              <a:extLst>
                <a:ext uri="{FF2B5EF4-FFF2-40B4-BE49-F238E27FC236}">
                  <a16:creationId xmlns:a16="http://schemas.microsoft.com/office/drawing/2014/main" id="{9A3043DC-1A49-0743-9577-06639D29CF1F}"/>
                </a:ext>
              </a:extLst>
            </p:cNvPr>
            <p:cNvSpPr txBox="1">
              <a:spLocks noChangeArrowheads="1"/>
            </p:cNvSpPr>
            <p:nvPr/>
          </p:nvSpPr>
          <p:spPr bwMode="auto">
            <a:xfrm>
              <a:off x="3522933" y="7646184"/>
              <a:ext cx="567612" cy="408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defTabSz="914400" eaLnBrk="1" hangingPunct="1"/>
              <a:r>
                <a:rPr lang="en-US" altLang="en-US" sz="1100">
                  <a:solidFill>
                    <a:schemeClr val="tx1"/>
                  </a:solidFill>
                  <a:latin typeface="Calibri" panose="020F0502020204030204" pitchFamily="34" charset="0"/>
                </a:rPr>
                <a:t>Eve</a:t>
              </a:r>
            </a:p>
          </p:txBody>
        </p:sp>
        <p:pic>
          <p:nvPicPr>
            <p:cNvPr id="59" name="Picture 62" descr="06-11.png">
              <a:extLst>
                <a:ext uri="{FF2B5EF4-FFF2-40B4-BE49-F238E27FC236}">
                  <a16:creationId xmlns:a16="http://schemas.microsoft.com/office/drawing/2014/main" id="{CC2C5EE4-4051-064B-9944-97755F58B914}"/>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22306" y="6643914"/>
              <a:ext cx="1292355" cy="116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63" descr="Lens with hand.eps">
              <a:extLst>
                <a:ext uri="{FF2B5EF4-FFF2-40B4-BE49-F238E27FC236}">
                  <a16:creationId xmlns:a16="http://schemas.microsoft.com/office/drawing/2014/main" id="{C5DDDF0D-A3C5-6F44-A506-8118E07E69BB}"/>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rot="818278">
              <a:off x="5655850" y="1747321"/>
              <a:ext cx="1436400" cy="1704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64" descr="08-02e.png">
              <a:extLst>
                <a:ext uri="{FF2B5EF4-FFF2-40B4-BE49-F238E27FC236}">
                  <a16:creationId xmlns:a16="http://schemas.microsoft.com/office/drawing/2014/main" id="{E6B90CA4-DF50-4441-B535-DCDCE4146F7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722506" y="4891314"/>
              <a:ext cx="1533147" cy="890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61" descr="08-01a.tif">
              <a:extLst>
                <a:ext uri="{FF2B5EF4-FFF2-40B4-BE49-F238E27FC236}">
                  <a16:creationId xmlns:a16="http://schemas.microsoft.com/office/drawing/2014/main" id="{379FE952-0347-FE4A-981F-FE6AABF51E3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094106" y="4967514"/>
              <a:ext cx="1371600" cy="566928"/>
            </a:xfrm>
            <a:prstGeom prst="rect">
              <a:avLst/>
            </a:prstGeom>
            <a:noFill/>
            <a:ln w="38100" cap="sq">
              <a:solidFill>
                <a:srgbClr val="000000"/>
              </a:solidFill>
              <a:miter lim="800000"/>
              <a:headEnd/>
              <a:tailEnd/>
            </a:ln>
            <a:effectLst>
              <a:outerShdw blurRad="50800" dist="38100" dir="2700000" algn="tl" rotWithShape="0">
                <a:srgbClr val="000000">
                  <a:alpha val="42999"/>
                </a:srgbClr>
              </a:outerShdw>
            </a:effectLst>
            <a:extLst>
              <a:ext uri="{909E8E84-426E-40DD-AFC4-6F175D3DCCD1}">
                <a14:hiddenFill xmlns:a14="http://schemas.microsoft.com/office/drawing/2010/main">
                  <a:solidFill>
                    <a:srgbClr val="FFFFFF"/>
                  </a:solidFill>
                </a14:hiddenFill>
              </a:ext>
            </a:extLst>
          </p:spPr>
        </p:pic>
        <p:pic>
          <p:nvPicPr>
            <p:cNvPr id="63" name="Picture 66" descr="06-11.png">
              <a:extLst>
                <a:ext uri="{FF2B5EF4-FFF2-40B4-BE49-F238E27FC236}">
                  <a16:creationId xmlns:a16="http://schemas.microsoft.com/office/drawing/2014/main" id="{275AAD7D-FE3D-004F-B869-DC9F9C21C738}"/>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flipH="1">
              <a:off x="6237106" y="4205514"/>
              <a:ext cx="1292355" cy="116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67" descr="08-02f.png">
              <a:extLst>
                <a:ext uri="{FF2B5EF4-FFF2-40B4-BE49-F238E27FC236}">
                  <a16:creationId xmlns:a16="http://schemas.microsoft.com/office/drawing/2014/main" id="{79863ED5-25F2-BB42-B931-860B2B0DFD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1106" y="1386114"/>
              <a:ext cx="1892804" cy="104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89">
              <a:extLst>
                <a:ext uri="{FF2B5EF4-FFF2-40B4-BE49-F238E27FC236}">
                  <a16:creationId xmlns:a16="http://schemas.microsoft.com/office/drawing/2014/main" id="{4294DE76-E31B-B949-B0C3-C2917BC9FEC1}"/>
                </a:ext>
              </a:extLst>
            </p:cNvPr>
            <p:cNvSpPr txBox="1">
              <a:spLocks noChangeArrowheads="1"/>
            </p:cNvSpPr>
            <p:nvPr/>
          </p:nvSpPr>
          <p:spPr bwMode="auto">
            <a:xfrm>
              <a:off x="4444214" y="1128486"/>
              <a:ext cx="1108974" cy="6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algn="ctr" defTabSz="914400" eaLnBrk="1" hangingPunct="1"/>
              <a:r>
                <a:rPr lang="en-US" altLang="en-US" sz="1000" b="1">
                  <a:solidFill>
                    <a:schemeClr val="tx1"/>
                  </a:solidFill>
                  <a:latin typeface="Calibri" panose="020F0502020204030204" pitchFamily="34" charset="0"/>
                </a:rPr>
                <a:t>Encryption</a:t>
              </a:r>
            </a:p>
            <a:p>
              <a:pPr algn="ctr" defTabSz="914400" eaLnBrk="1" hangingPunct="1"/>
              <a:r>
                <a:rPr lang="en-US" altLang="en-US" sz="1000" b="1">
                  <a:solidFill>
                    <a:schemeClr val="tx1"/>
                  </a:solidFill>
                  <a:latin typeface="Calibri" panose="020F0502020204030204" pitchFamily="34" charset="0"/>
                </a:rPr>
                <a:t>Algorithm</a:t>
              </a:r>
            </a:p>
          </p:txBody>
        </p:sp>
        <p:pic>
          <p:nvPicPr>
            <p:cNvPr id="66" name="Picture 69" descr="08-02f.png">
              <a:extLst>
                <a:ext uri="{FF2B5EF4-FFF2-40B4-BE49-F238E27FC236}">
                  <a16:creationId xmlns:a16="http://schemas.microsoft.com/office/drawing/2014/main" id="{E9850842-B37B-EB4C-A540-31EFFB5053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1106" y="3744908"/>
              <a:ext cx="1892804" cy="104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97">
              <a:extLst>
                <a:ext uri="{FF2B5EF4-FFF2-40B4-BE49-F238E27FC236}">
                  <a16:creationId xmlns:a16="http://schemas.microsoft.com/office/drawing/2014/main" id="{EA5C5747-6DBA-8B49-AA55-0D1670540538}"/>
                </a:ext>
              </a:extLst>
            </p:cNvPr>
            <p:cNvSpPr txBox="1">
              <a:spLocks noChangeArrowheads="1"/>
            </p:cNvSpPr>
            <p:nvPr/>
          </p:nvSpPr>
          <p:spPr bwMode="auto">
            <a:xfrm>
              <a:off x="4444214" y="3487278"/>
              <a:ext cx="1108974" cy="6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algn="ctr" defTabSz="914400" eaLnBrk="1" hangingPunct="1"/>
              <a:r>
                <a:rPr lang="en-US" altLang="en-US" sz="1000" b="1">
                  <a:solidFill>
                    <a:schemeClr val="tx1"/>
                  </a:solidFill>
                  <a:latin typeface="Calibri" panose="020F0502020204030204" pitchFamily="34" charset="0"/>
                </a:rPr>
                <a:t>Encryption</a:t>
              </a:r>
            </a:p>
            <a:p>
              <a:pPr algn="ctr" defTabSz="914400" eaLnBrk="1" hangingPunct="1"/>
              <a:r>
                <a:rPr lang="en-US" altLang="en-US" sz="1000" b="1">
                  <a:solidFill>
                    <a:schemeClr val="tx1"/>
                  </a:solidFill>
                  <a:latin typeface="Calibri" panose="020F0502020204030204" pitchFamily="34" charset="0"/>
                </a:rPr>
                <a:t>Algorithm</a:t>
              </a:r>
            </a:p>
          </p:txBody>
        </p:sp>
        <p:pic>
          <p:nvPicPr>
            <p:cNvPr id="68" name="Picture 71" descr="08-02f.png">
              <a:extLst>
                <a:ext uri="{FF2B5EF4-FFF2-40B4-BE49-F238E27FC236}">
                  <a16:creationId xmlns:a16="http://schemas.microsoft.com/office/drawing/2014/main" id="{158104C4-3BE3-6043-ADC8-DC9069FECF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1106" y="5990772"/>
              <a:ext cx="1892804" cy="104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107">
              <a:extLst>
                <a:ext uri="{FF2B5EF4-FFF2-40B4-BE49-F238E27FC236}">
                  <a16:creationId xmlns:a16="http://schemas.microsoft.com/office/drawing/2014/main" id="{19EE7708-AC07-424A-9C70-259C04761047}"/>
                </a:ext>
              </a:extLst>
            </p:cNvPr>
            <p:cNvSpPr txBox="1">
              <a:spLocks noChangeArrowheads="1"/>
            </p:cNvSpPr>
            <p:nvPr/>
          </p:nvSpPr>
          <p:spPr bwMode="auto">
            <a:xfrm>
              <a:off x="4444214" y="5733144"/>
              <a:ext cx="1108974" cy="6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1pPr>
              <a:lvl2pPr marL="742950" indent="-28575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2pPr>
              <a:lvl3pPr marL="11430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3pPr>
              <a:lvl4pPr marL="16002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4pPr>
              <a:lvl5pPr marL="2057400" indent="-228600" eaLnBrk="0" hangingPunct="0">
                <a:lnSpc>
                  <a:spcPct val="93000"/>
                </a:lnSpc>
                <a:buClr>
                  <a:srgbClr val="000000"/>
                </a:buClr>
                <a:buSzPct val="100000"/>
                <a:buFont typeface="Arial" panose="020B0604020202020204" pitchFamily="34" charset="0"/>
                <a:defRPr>
                  <a:solidFill>
                    <a:schemeClr val="bg1"/>
                  </a:solidFill>
                  <a:latin typeface="Arial" panose="020B0604020202020204" pitchFamily="34" charset="0"/>
                </a:defRPr>
              </a:lvl5pPr>
              <a:lvl6pPr marL="25146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6pPr>
              <a:lvl7pPr marL="29718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7pPr>
              <a:lvl8pPr marL="34290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8pPr>
              <a:lvl9pPr marL="3886200" indent="-2286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defRPr>
              </a:lvl9pPr>
            </a:lstStyle>
            <a:p>
              <a:pPr algn="ctr" defTabSz="914400" eaLnBrk="1" hangingPunct="1"/>
              <a:r>
                <a:rPr lang="en-US" altLang="en-US" sz="1000" b="1">
                  <a:solidFill>
                    <a:schemeClr val="tx1"/>
                  </a:solidFill>
                  <a:latin typeface="Calibri" panose="020F0502020204030204" pitchFamily="34" charset="0"/>
                </a:rPr>
                <a:t>Encryption</a:t>
              </a:r>
            </a:p>
            <a:p>
              <a:pPr algn="ctr" defTabSz="914400" eaLnBrk="1" hangingPunct="1"/>
              <a:r>
                <a:rPr lang="en-US" altLang="en-US" sz="1000" b="1">
                  <a:solidFill>
                    <a:schemeClr val="tx1"/>
                  </a:solidFill>
                  <a:latin typeface="Calibri" panose="020F0502020204030204" pitchFamily="34" charset="0"/>
                </a:rPr>
                <a:t>Algorithm</a:t>
              </a:r>
            </a:p>
          </p:txBody>
        </p:sp>
        <p:pic>
          <p:nvPicPr>
            <p:cNvPr id="70" name="Picture 73" descr="Lens with hand.eps">
              <a:extLst>
                <a:ext uri="{FF2B5EF4-FFF2-40B4-BE49-F238E27FC236}">
                  <a16:creationId xmlns:a16="http://schemas.microsoft.com/office/drawing/2014/main" id="{94CCC270-C078-D040-9AD9-599C6B5085E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rot="20282768" flipH="1">
              <a:off x="2693078" y="1884408"/>
              <a:ext cx="1432945" cy="1700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70" descr="08-01a.tif">
              <a:extLst>
                <a:ext uri="{FF2B5EF4-FFF2-40B4-BE49-F238E27FC236}">
                  <a16:creationId xmlns:a16="http://schemas.microsoft.com/office/drawing/2014/main" id="{898BA5D9-21DC-C84F-8166-701C73D9A55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41392" y="2668814"/>
              <a:ext cx="1371600" cy="566928"/>
            </a:xfrm>
            <a:prstGeom prst="rect">
              <a:avLst/>
            </a:prstGeom>
            <a:noFill/>
            <a:ln w="38100" cap="sq">
              <a:solidFill>
                <a:srgbClr val="000000"/>
              </a:solidFill>
              <a:miter lim="800000"/>
              <a:headEnd/>
              <a:tailEnd/>
            </a:ln>
            <a:effectLst>
              <a:outerShdw blurRad="50800" dist="38100" dir="2700000" algn="tl" rotWithShape="0">
                <a:srgbClr val="000000">
                  <a:alpha val="42999"/>
                </a:srgbClr>
              </a:outerShdw>
            </a:effectLst>
            <a:extLst>
              <a:ext uri="{909E8E84-426E-40DD-AFC4-6F175D3DCCD1}">
                <a14:hiddenFill xmlns:a14="http://schemas.microsoft.com/office/drawing/2010/main">
                  <a:solidFill>
                    <a:srgbClr val="FFFFFF"/>
                  </a:solidFill>
                </a14:hiddenFill>
              </a:ext>
            </a:extLst>
          </p:spPr>
        </p:pic>
      </p:grpSp>
      <p:sp>
        <p:nvSpPr>
          <p:cNvPr id="72" name="Rectangle 71">
            <a:extLst>
              <a:ext uri="{FF2B5EF4-FFF2-40B4-BE49-F238E27FC236}">
                <a16:creationId xmlns:a16="http://schemas.microsoft.com/office/drawing/2014/main" id="{825B35F0-15CB-5648-82EE-61E3721954F2}"/>
              </a:ext>
            </a:extLst>
          </p:cNvPr>
          <p:cNvSpPr/>
          <p:nvPr/>
        </p:nvSpPr>
        <p:spPr>
          <a:xfrm>
            <a:off x="-55239" y="2701331"/>
            <a:ext cx="8119326" cy="6219203"/>
          </a:xfrm>
          <a:prstGeom prst="rect">
            <a:avLst/>
          </a:prstGeom>
        </p:spPr>
        <p:txBody>
          <a:bodyPr wrap="square">
            <a:spAutoFit/>
          </a:bodyPr>
          <a:lstStyle/>
          <a:p>
            <a:pPr algn="l" fontAlgn="auto">
              <a:lnSpc>
                <a:spcPct val="120000"/>
              </a:lnSpc>
              <a:spcBef>
                <a:spcPts val="400"/>
              </a:spcBef>
              <a:spcAft>
                <a:spcPts val="0"/>
              </a:spcAft>
              <a:defRPr/>
            </a:pPr>
            <a:r>
              <a:rPr lang="en-US" sz="4000" dirty="0"/>
              <a:t>Attacker may have</a:t>
            </a:r>
          </a:p>
          <a:p>
            <a:pPr marL="914400" lvl="1" indent="-457200" algn="l" fontAlgn="auto">
              <a:lnSpc>
                <a:spcPct val="120000"/>
              </a:lnSpc>
              <a:spcBef>
                <a:spcPts val="400"/>
              </a:spcBef>
              <a:spcAft>
                <a:spcPts val="0"/>
              </a:spcAft>
              <a:buFont typeface="+mj-lt"/>
              <a:buAutoNum type="alphaLcParenR"/>
              <a:defRPr/>
            </a:pPr>
            <a:r>
              <a:rPr lang="en-US" sz="2800" dirty="0"/>
              <a:t>collection of ciphertexts (</a:t>
            </a:r>
            <a:r>
              <a:rPr lang="en-US" sz="2800" dirty="0">
                <a:solidFill>
                  <a:schemeClr val="accent6"/>
                </a:solidFill>
              </a:rPr>
              <a:t>ciphertext only attack</a:t>
            </a:r>
            <a:r>
              <a:rPr lang="en-US" sz="2800" dirty="0"/>
              <a:t>)</a:t>
            </a:r>
          </a:p>
          <a:p>
            <a:pPr marL="914400" lvl="1" indent="-457200" algn="l" fontAlgn="auto">
              <a:lnSpc>
                <a:spcPct val="120000"/>
              </a:lnSpc>
              <a:spcBef>
                <a:spcPts val="400"/>
              </a:spcBef>
              <a:spcAft>
                <a:spcPts val="0"/>
              </a:spcAft>
              <a:buFont typeface="+mj-lt"/>
              <a:buAutoNum type="alphaLcParenR"/>
              <a:defRPr/>
            </a:pPr>
            <a:r>
              <a:rPr lang="en-US" sz="2800" dirty="0"/>
              <a:t>collection of plaintext/ciphertext pairs (</a:t>
            </a:r>
            <a:r>
              <a:rPr lang="en-US" sz="2800" dirty="0">
                <a:solidFill>
                  <a:schemeClr val="accent6"/>
                </a:solidFill>
              </a:rPr>
              <a:t>known plaintext attack</a:t>
            </a:r>
            <a:r>
              <a:rPr lang="en-US" sz="2800" dirty="0"/>
              <a:t>)</a:t>
            </a:r>
          </a:p>
          <a:p>
            <a:pPr marL="914400" lvl="1" indent="-457200" algn="l" fontAlgn="auto">
              <a:lnSpc>
                <a:spcPct val="120000"/>
              </a:lnSpc>
              <a:spcBef>
                <a:spcPts val="400"/>
              </a:spcBef>
              <a:spcAft>
                <a:spcPts val="0"/>
              </a:spcAft>
              <a:buFont typeface="+mj-lt"/>
              <a:buAutoNum type="alphaLcParenR"/>
              <a:defRPr/>
            </a:pPr>
            <a:r>
              <a:rPr lang="en-US" sz="2800" dirty="0"/>
              <a:t>collection of plaintext/ciphertext pairs for plaintexts selected by the attacker (</a:t>
            </a:r>
            <a:r>
              <a:rPr lang="en-US" sz="2800" dirty="0">
                <a:solidFill>
                  <a:schemeClr val="accent6"/>
                </a:solidFill>
              </a:rPr>
              <a:t>chosen plaintext attack</a:t>
            </a:r>
            <a:r>
              <a:rPr lang="en-US" sz="2800" dirty="0"/>
              <a:t>)</a:t>
            </a:r>
          </a:p>
          <a:p>
            <a:pPr marL="914400" lvl="1" indent="-457200" algn="l" fontAlgn="auto">
              <a:lnSpc>
                <a:spcPct val="120000"/>
              </a:lnSpc>
              <a:spcBef>
                <a:spcPts val="400"/>
              </a:spcBef>
              <a:spcAft>
                <a:spcPts val="0"/>
              </a:spcAft>
              <a:buFont typeface="+mj-lt"/>
              <a:buAutoNum type="alphaLcParenR"/>
              <a:defRPr/>
            </a:pPr>
            <a:r>
              <a:rPr lang="en-US" sz="2800" dirty="0"/>
              <a:t>collection of plaintext/ciphertext pairs for ciphertexts selected by the attacker (</a:t>
            </a:r>
            <a:r>
              <a:rPr lang="en-US" sz="2800" dirty="0">
                <a:solidFill>
                  <a:schemeClr val="accent6"/>
                </a:solidFill>
              </a:rPr>
              <a:t>chosen ciphertext attack</a:t>
            </a:r>
            <a:r>
              <a:rPr lang="en-US" sz="2800" dirty="0"/>
              <a:t>)</a:t>
            </a:r>
          </a:p>
          <a:p>
            <a:pPr lvl="1" algn="l" fontAlgn="auto">
              <a:lnSpc>
                <a:spcPct val="120000"/>
              </a:lnSpc>
              <a:spcBef>
                <a:spcPts val="400"/>
              </a:spcBef>
              <a:spcAft>
                <a:spcPts val="0"/>
              </a:spcAft>
              <a:buFont typeface="Arial" panose="020B0604020202020204" pitchFamily="34" charset="0"/>
              <a:buNone/>
              <a:defRPr/>
            </a:pPr>
            <a:endParaRPr lang="en-US" sz="2800" dirty="0"/>
          </a:p>
        </p:txBody>
      </p:sp>
    </p:spTree>
    <p:extLst>
      <p:ext uri="{BB962C8B-B14F-4D97-AF65-F5344CB8AC3E}">
        <p14:creationId xmlns:p14="http://schemas.microsoft.com/office/powerpoint/2010/main" val="78078529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1D76-90DC-6A4C-86DF-A93722F8E035}"/>
              </a:ext>
            </a:extLst>
          </p:cNvPr>
          <p:cNvSpPr>
            <a:spLocks noGrp="1"/>
          </p:cNvSpPr>
          <p:nvPr>
            <p:ph type="title"/>
          </p:nvPr>
        </p:nvSpPr>
        <p:spPr/>
        <p:txBody>
          <a:bodyPr/>
          <a:lstStyle/>
          <a:p>
            <a:r>
              <a:rPr lang="en-US" altLang="en-US" sz="6000" dirty="0"/>
              <a:t>Brute-Force Attack</a:t>
            </a:r>
            <a:r>
              <a:rPr lang="en-US" altLang="zh-CN" sz="6000" dirty="0"/>
              <a:t>:</a:t>
            </a:r>
            <a:r>
              <a:rPr lang="zh-CN" altLang="en-US" sz="6000" dirty="0"/>
              <a:t> </a:t>
            </a:r>
            <a:r>
              <a:rPr lang="en-US" altLang="zh-CN" sz="6000" dirty="0"/>
              <a:t>A</a:t>
            </a:r>
            <a:r>
              <a:rPr lang="zh-CN" altLang="en-US" sz="6000" dirty="0"/>
              <a:t> </a:t>
            </a:r>
            <a:r>
              <a:rPr lang="en-US" altLang="zh-CN" sz="6000" dirty="0"/>
              <a:t>Classical</a:t>
            </a:r>
            <a:r>
              <a:rPr lang="zh-CN" altLang="en-US" sz="6000" dirty="0"/>
              <a:t> </a:t>
            </a:r>
            <a:r>
              <a:rPr lang="en-US" altLang="zh-CN" sz="6000" dirty="0"/>
              <a:t>Example</a:t>
            </a:r>
            <a:endParaRPr lang="en-US" sz="6000" dirty="0"/>
          </a:p>
        </p:txBody>
      </p:sp>
      <p:grpSp>
        <p:nvGrpSpPr>
          <p:cNvPr id="7" name="Group 6">
            <a:extLst>
              <a:ext uri="{FF2B5EF4-FFF2-40B4-BE49-F238E27FC236}">
                <a16:creationId xmlns:a16="http://schemas.microsoft.com/office/drawing/2014/main" id="{EBAC6B3A-F319-4140-85CB-67122EA27901}"/>
              </a:ext>
            </a:extLst>
          </p:cNvPr>
          <p:cNvGrpSpPr/>
          <p:nvPr/>
        </p:nvGrpSpPr>
        <p:grpSpPr>
          <a:xfrm>
            <a:off x="4140200" y="4876800"/>
            <a:ext cx="5588000" cy="4645501"/>
            <a:chOff x="7645400" y="4876800"/>
            <a:chExt cx="4800600" cy="3807301"/>
          </a:xfrm>
        </p:grpSpPr>
        <p:pic>
          <p:nvPicPr>
            <p:cNvPr id="4" name="Picture 2">
              <a:extLst>
                <a:ext uri="{FF2B5EF4-FFF2-40B4-BE49-F238E27FC236}">
                  <a16:creationId xmlns:a16="http://schemas.microsoft.com/office/drawing/2014/main" id="{1CE84924-1055-D04B-83DB-EE6B1D675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5400" y="4876800"/>
              <a:ext cx="4800600"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6F0C1D59-2E2D-F34F-AAAD-F12CC3C7BCA9}"/>
                </a:ext>
              </a:extLst>
            </p:cNvPr>
            <p:cNvSpPr txBox="1"/>
            <p:nvPr/>
          </p:nvSpPr>
          <p:spPr>
            <a:xfrm>
              <a:off x="7874000" y="8477250"/>
              <a:ext cx="4038600" cy="206851"/>
            </a:xfrm>
            <a:prstGeom prst="rect">
              <a:avLst/>
            </a:prstGeom>
            <a:noFill/>
          </p:spPr>
          <p:txBody>
            <a:bodyPr wrap="square">
              <a:spAutoFit/>
            </a:bodyPr>
            <a:lstStyle/>
            <a:p>
              <a:pPr eaLnBrk="0" hangingPunct="0">
                <a:lnSpc>
                  <a:spcPct val="93000"/>
                </a:lnSpc>
                <a:buClr>
                  <a:srgbClr val="000000"/>
                </a:buClr>
                <a:buSzPct val="100000"/>
                <a:buFont typeface="Arial" charset="0"/>
                <a:buNone/>
                <a:defRPr/>
              </a:pPr>
              <a:r>
                <a:rPr lang="en-US" sz="800" dirty="0">
                  <a:solidFill>
                    <a:schemeClr val="bg1">
                      <a:lumMod val="65000"/>
                    </a:schemeClr>
                  </a:solidFill>
                  <a:latin typeface="Arial" charset="0"/>
                  <a:cs typeface="+mn-cs"/>
                </a:rPr>
                <a:t>Image by Michael Cote from http://commons.wikimedia.org/wiki/File:Bingo_cards.jpg</a:t>
              </a:r>
            </a:p>
          </p:txBody>
        </p:sp>
      </p:grpSp>
      <p:sp>
        <p:nvSpPr>
          <p:cNvPr id="6" name="Rectangle 5">
            <a:extLst>
              <a:ext uri="{FF2B5EF4-FFF2-40B4-BE49-F238E27FC236}">
                <a16:creationId xmlns:a16="http://schemas.microsoft.com/office/drawing/2014/main" id="{0918CDD7-E0A4-A544-9303-6E2432504067}"/>
              </a:ext>
            </a:extLst>
          </p:cNvPr>
          <p:cNvSpPr/>
          <p:nvPr/>
        </p:nvSpPr>
        <p:spPr>
          <a:xfrm>
            <a:off x="1269066" y="2705768"/>
            <a:ext cx="10975473" cy="2445862"/>
          </a:xfrm>
          <a:prstGeom prst="rect">
            <a:avLst/>
          </a:prstGeom>
        </p:spPr>
        <p:txBody>
          <a:bodyPr wrap="square">
            <a:spAutoFit/>
          </a:bodyPr>
          <a:lstStyle/>
          <a:p>
            <a:pPr algn="l">
              <a:lnSpc>
                <a:spcPct val="120000"/>
              </a:lnSpc>
              <a:spcBef>
                <a:spcPts val="400"/>
              </a:spcBef>
            </a:pPr>
            <a:r>
              <a:rPr lang="en-US" altLang="zh-CN" sz="3200" dirty="0"/>
              <a:t>Assuming</a:t>
            </a:r>
            <a:r>
              <a:rPr lang="zh-CN" altLang="en-US" sz="3200" dirty="0"/>
              <a:t> </a:t>
            </a:r>
            <a:r>
              <a:rPr lang="en-US" altLang="zh-CN" sz="3200" dirty="0"/>
              <a:t>a</a:t>
            </a:r>
            <a:r>
              <a:rPr lang="zh-CN" altLang="en-US" sz="3200" dirty="0"/>
              <a:t> </a:t>
            </a:r>
            <a:r>
              <a:rPr lang="en-US" altLang="zh-CN" sz="3200" dirty="0"/>
              <a:t>piece</a:t>
            </a:r>
            <a:r>
              <a:rPr lang="zh-CN" altLang="en-US" sz="3200" dirty="0"/>
              <a:t> </a:t>
            </a:r>
            <a:r>
              <a:rPr lang="en-US" altLang="zh-CN" sz="3200" dirty="0"/>
              <a:t>of</a:t>
            </a:r>
            <a:r>
              <a:rPr lang="zh-CN" altLang="en-US" sz="3200" dirty="0"/>
              <a:t> </a:t>
            </a:r>
            <a:r>
              <a:rPr lang="en-US" altLang="zh-CN" sz="3200" dirty="0"/>
              <a:t>cyphertext</a:t>
            </a:r>
            <a:r>
              <a:rPr lang="zh-CN" altLang="en-US" sz="3200" dirty="0"/>
              <a:t> </a:t>
            </a:r>
            <a:r>
              <a:rPr lang="en-US" altLang="zh-CN" sz="3200" dirty="0"/>
              <a:t>C</a:t>
            </a:r>
            <a:r>
              <a:rPr lang="zh-CN" altLang="en-US" sz="3200" dirty="0"/>
              <a:t> </a:t>
            </a:r>
            <a:r>
              <a:rPr lang="en-US" altLang="zh-CN" sz="3200" dirty="0"/>
              <a:t>is</a:t>
            </a:r>
            <a:r>
              <a:rPr lang="zh-CN" altLang="en-US" sz="3200" dirty="0"/>
              <a:t> </a:t>
            </a:r>
            <a:r>
              <a:rPr lang="en-US" altLang="zh-CN" sz="3200" dirty="0"/>
              <a:t>available,</a:t>
            </a:r>
            <a:r>
              <a:rPr lang="zh-CN" altLang="en-US" sz="3200" dirty="0"/>
              <a:t> </a:t>
            </a:r>
            <a:r>
              <a:rPr lang="en-US" altLang="zh-CN" sz="3200" dirty="0"/>
              <a:t>t</a:t>
            </a:r>
            <a:r>
              <a:rPr lang="en-US" altLang="en-US" sz="3200" dirty="0"/>
              <a:t>ry all possible keys K and determine if D</a:t>
            </a:r>
            <a:r>
              <a:rPr lang="en-US" altLang="en-US" sz="3200" baseline="-25000" dirty="0"/>
              <a:t>K</a:t>
            </a:r>
            <a:r>
              <a:rPr lang="en-US" altLang="en-US" sz="3200" dirty="0"/>
              <a:t>(C) is a likely plaintex</a:t>
            </a:r>
            <a:r>
              <a:rPr lang="en-US" altLang="zh-CN" sz="3200" dirty="0"/>
              <a:t>t</a:t>
            </a:r>
          </a:p>
          <a:p>
            <a:pPr algn="l">
              <a:lnSpc>
                <a:spcPct val="120000"/>
              </a:lnSpc>
              <a:spcBef>
                <a:spcPts val="400"/>
              </a:spcBef>
            </a:pPr>
            <a:r>
              <a:rPr lang="en-US" altLang="zh-CN" sz="3200" dirty="0"/>
              <a:t>-</a:t>
            </a:r>
            <a:r>
              <a:rPr lang="zh-CN" altLang="en-US" sz="3200" dirty="0"/>
              <a:t> </a:t>
            </a:r>
            <a:r>
              <a:rPr lang="en-US" altLang="en-US" sz="2800" dirty="0"/>
              <a:t>Requires some knowledge of the plaintext</a:t>
            </a:r>
          </a:p>
          <a:p>
            <a:pPr lvl="1" algn="l">
              <a:lnSpc>
                <a:spcPct val="120000"/>
              </a:lnSpc>
              <a:spcBef>
                <a:spcPts val="400"/>
              </a:spcBef>
              <a:buFont typeface="Arial" panose="020B0604020202020204" pitchFamily="34" charset="0"/>
              <a:buNone/>
            </a:pPr>
            <a:endParaRPr lang="en-US" altLang="en-US" sz="2800" dirty="0"/>
          </a:p>
        </p:txBody>
      </p:sp>
    </p:spTree>
    <p:extLst>
      <p:ext uri="{BB962C8B-B14F-4D97-AF65-F5344CB8AC3E}">
        <p14:creationId xmlns:p14="http://schemas.microsoft.com/office/powerpoint/2010/main" val="531952263"/>
      </p:ext>
    </p:extLst>
  </p:cSld>
  <p:clrMapOvr>
    <a:masterClrMapping/>
  </p:clrMapOvr>
  <p:transition/>
</p:sld>
</file>

<file path=ppt/theme/theme1.xml><?xml version="1.0" encoding="utf-8"?>
<a:theme xmlns:a="http://schemas.openxmlformats.org/drawingml/2006/main" name="Title &amp; Subtitle">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amp; Subtitle">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Bullets">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Bullets">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Blank">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Blank">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Blank - Plain">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Blank - Plain">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Blank - Plai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Title - Top">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 Top">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Title - Top - Medallion">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 Top - Medallion">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 Top - Medall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hoto - Vertical">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Photo - Vertical">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 Center">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 Center">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hoto - Horizontal">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Photo - Horizontal">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itle &amp; Bullets">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amp; Bullets">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itle &amp; Bullets - Right">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amp; Bullets - Right">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itle &amp; Bullets - 2 Column">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amp; Bullets - 2 Column">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amp; Bullets - 2 Colum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itle &amp; Bullets - Left">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amp; Bullets - Left">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Title, Bullets &amp; Photo">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Bullets &amp; Photo">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Bullets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998</TotalTime>
  <Pages>0</Pages>
  <Words>2334</Words>
  <Characters>0</Characters>
  <Application>Microsoft Macintosh PowerPoint</Application>
  <PresentationFormat>Custom</PresentationFormat>
  <Lines>0</Lines>
  <Paragraphs>351</Paragraphs>
  <Slides>34</Slides>
  <Notes>19</Notes>
  <HiddenSlides>0</HiddenSlides>
  <MMClips>0</MMClips>
  <ScaleCrop>false</ScaleCrop>
  <HeadingPairs>
    <vt:vector size="6" baseType="variant">
      <vt:variant>
        <vt:lpstr>Fonts Used</vt:lpstr>
      </vt:variant>
      <vt:variant>
        <vt:i4>7</vt:i4>
      </vt:variant>
      <vt:variant>
        <vt:lpstr>Theme</vt:lpstr>
      </vt:variant>
      <vt:variant>
        <vt:i4>14</vt:i4>
      </vt:variant>
      <vt:variant>
        <vt:lpstr>Slide Titles</vt:lpstr>
      </vt:variant>
      <vt:variant>
        <vt:i4>34</vt:i4>
      </vt:variant>
    </vt:vector>
  </HeadingPairs>
  <TitlesOfParts>
    <vt:vector size="55" baseType="lpstr">
      <vt:lpstr>ZapfDingbats</vt:lpstr>
      <vt:lpstr>Arial</vt:lpstr>
      <vt:lpstr>Calibri</vt:lpstr>
      <vt:lpstr>Century</vt:lpstr>
      <vt:lpstr>Comic Sans MS</vt:lpstr>
      <vt:lpstr>Gill Sans Light</vt:lpstr>
      <vt:lpstr>Times New Roman</vt:lpstr>
      <vt:lpstr>Title &amp; Subtitle</vt:lpstr>
      <vt:lpstr>Photo - Vertical</vt:lpstr>
      <vt:lpstr>Title - Center</vt:lpstr>
      <vt:lpstr>Photo - Horizontal</vt:lpstr>
      <vt:lpstr>Title &amp; Bullets</vt:lpstr>
      <vt:lpstr>Title &amp; Bullets - Right</vt:lpstr>
      <vt:lpstr>Title &amp; Bullets - 2 Column</vt:lpstr>
      <vt:lpstr>Title &amp; Bullets - Left</vt:lpstr>
      <vt:lpstr>Title, Bullets &amp; Photo</vt:lpstr>
      <vt:lpstr>Bullets</vt:lpstr>
      <vt:lpstr>Blank</vt:lpstr>
      <vt:lpstr>Blank - Plain</vt:lpstr>
      <vt:lpstr>Title - Top</vt:lpstr>
      <vt:lpstr>Title - Top - Medallion</vt:lpstr>
      <vt:lpstr>Communication Security: Message Confidentiality &amp; Symmetric Encryption   CS-4440 - Introduction to Computer Security Spring 2022 Jun Xu  Slides adapted from Cliff C. Zou’s CIS-3360 at UCF </vt:lpstr>
      <vt:lpstr>Model of Computer Communication</vt:lpstr>
      <vt:lpstr>Threat Model of Secure Communication</vt:lpstr>
      <vt:lpstr>Encryption: Defeating Eavesdropping </vt:lpstr>
      <vt:lpstr>The Language of Cryptography</vt:lpstr>
      <vt:lpstr>Symmetric Cryptosystem</vt:lpstr>
      <vt:lpstr>Preliminaries</vt:lpstr>
      <vt:lpstr>What can the attackers do?</vt:lpstr>
      <vt:lpstr>Brute-Force Attack: A Classical Example</vt:lpstr>
      <vt:lpstr>Example 1: Transposition Cipher: Rail Fence</vt:lpstr>
      <vt:lpstr>Example 1I: Substitution Ciphers: Caesar Cipher</vt:lpstr>
      <vt:lpstr>Substitution Boxes</vt:lpstr>
      <vt:lpstr>Frequency Analysis</vt:lpstr>
      <vt:lpstr>Frequency of Letters in English</vt:lpstr>
      <vt:lpstr>Vigenere Cipher</vt:lpstr>
      <vt:lpstr>Problem of Vigenere Cipher</vt:lpstr>
      <vt:lpstr>One-Time Pads</vt:lpstr>
      <vt:lpstr>Weaknesses of the One-Time Pad</vt:lpstr>
      <vt:lpstr>Today: Block Ciphers</vt:lpstr>
      <vt:lpstr>Padding</vt:lpstr>
      <vt:lpstr>Block Ciphers in Practice</vt:lpstr>
      <vt:lpstr>Symmetric key  crypto: DES</vt:lpstr>
      <vt:lpstr>The Advanced Encryption Standard (AES)</vt:lpstr>
      <vt:lpstr>AES Round Structure</vt:lpstr>
      <vt:lpstr>AES Rounds</vt:lpstr>
      <vt:lpstr>Block Cipher Modes</vt:lpstr>
      <vt:lpstr>Electronic Code Book</vt:lpstr>
      <vt:lpstr>Strengths and Weaknesses of ECB</vt:lpstr>
      <vt:lpstr>Cipher Block Chaining (CBC) Mode</vt:lpstr>
      <vt:lpstr>Strengths and Weaknesses of CBC</vt:lpstr>
      <vt:lpstr>Stream Cipher</vt:lpstr>
      <vt:lpstr>Key Stream Generation</vt:lpstr>
      <vt:lpstr>Self-synchronizing (or asynchronous) stream cipher</vt:lpstr>
      <vt:lpstr>Attacks on Stream Ciphers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CS-4440 Introduction to Computer Security</dc:title>
  <dc:subject/>
  <dc:creator>jun</dc:creator>
  <cp:keywords/>
  <dc:description/>
  <cp:lastModifiedBy>Jun Xu</cp:lastModifiedBy>
  <cp:revision>274</cp:revision>
  <dcterms:modified xsi:type="dcterms:W3CDTF">2022-04-20T18:39:05Z</dcterms:modified>
</cp:coreProperties>
</file>